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1325" r:id="rId2"/>
    <p:sldId id="1326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5B9BD5"/>
    <a:srgbClr val="A5A5A5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C51EA4-2232-4224-BE62-1722EE0656E1}" v="4" dt="2022-12-06T15:46:03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lina" userId="24ae39b3082750ae" providerId="LiveId" clId="{9B676290-C8E0-4F95-B604-3AC04852DDFB}"/>
    <pc:docChg chg="undo custSel modSld">
      <pc:chgData name="Catalina" userId="24ae39b3082750ae" providerId="LiveId" clId="{9B676290-C8E0-4F95-B604-3AC04852DDFB}" dt="2022-11-22T01:35:50.301" v="250" actId="5793"/>
      <pc:docMkLst>
        <pc:docMk/>
      </pc:docMkLst>
      <pc:sldChg chg="addSp delSp modSp mod">
        <pc:chgData name="Catalina" userId="24ae39b3082750ae" providerId="LiveId" clId="{9B676290-C8E0-4F95-B604-3AC04852DDFB}" dt="2022-11-22T01:35:50.301" v="250" actId="5793"/>
        <pc:sldMkLst>
          <pc:docMk/>
          <pc:sldMk cId="3626902706" sldId="1324"/>
        </pc:sldMkLst>
        <pc:spChg chg="mod">
          <ac:chgData name="Catalina" userId="24ae39b3082750ae" providerId="LiveId" clId="{9B676290-C8E0-4F95-B604-3AC04852DDFB}" dt="2022-11-22T01:35:28.614" v="247" actId="1076"/>
          <ac:spMkLst>
            <pc:docMk/>
            <pc:sldMk cId="3626902706" sldId="1324"/>
            <ac:spMk id="7" creationId="{F944374C-0FDF-42E4-9472-4194D9892C11}"/>
          </ac:spMkLst>
        </pc:spChg>
        <pc:spChg chg="del">
          <ac:chgData name="Catalina" userId="24ae39b3082750ae" providerId="LiveId" clId="{9B676290-C8E0-4F95-B604-3AC04852DDFB}" dt="2022-11-22T01:30:26.414" v="105" actId="478"/>
          <ac:spMkLst>
            <pc:docMk/>
            <pc:sldMk cId="3626902706" sldId="1324"/>
            <ac:spMk id="8" creationId="{3011B978-8E42-F044-94F1-BE572E3ECE85}"/>
          </ac:spMkLst>
        </pc:spChg>
        <pc:spChg chg="mod">
          <ac:chgData name="Catalina" userId="24ae39b3082750ae" providerId="LiveId" clId="{9B676290-C8E0-4F95-B604-3AC04852DDFB}" dt="2022-11-22T01:29:51.943" v="102" actId="1076"/>
          <ac:spMkLst>
            <pc:docMk/>
            <pc:sldMk cId="3626902706" sldId="1324"/>
            <ac:spMk id="9" creationId="{3639CA24-C302-4FF1-8937-345A874B7F8C}"/>
          </ac:spMkLst>
        </pc:spChg>
        <pc:spChg chg="mod">
          <ac:chgData name="Catalina" userId="24ae39b3082750ae" providerId="LiveId" clId="{9B676290-C8E0-4F95-B604-3AC04852DDFB}" dt="2022-11-22T01:34:53.900" v="237" actId="1076"/>
          <ac:spMkLst>
            <pc:docMk/>
            <pc:sldMk cId="3626902706" sldId="1324"/>
            <ac:spMk id="10" creationId="{88D55B37-014B-4669-B819-FFF0FC67F24C}"/>
          </ac:spMkLst>
        </pc:spChg>
        <pc:spChg chg="mod">
          <ac:chgData name="Catalina" userId="24ae39b3082750ae" providerId="LiveId" clId="{9B676290-C8E0-4F95-B604-3AC04852DDFB}" dt="2022-11-22T01:29:25.941" v="99" actId="1076"/>
          <ac:spMkLst>
            <pc:docMk/>
            <pc:sldMk cId="3626902706" sldId="1324"/>
            <ac:spMk id="11" creationId="{11B1E2A9-BE63-4692-AB48-3327FF88F1BC}"/>
          </ac:spMkLst>
        </pc:spChg>
        <pc:spChg chg="mod">
          <ac:chgData name="Catalina" userId="24ae39b3082750ae" providerId="LiveId" clId="{9B676290-C8E0-4F95-B604-3AC04852DDFB}" dt="2022-11-22T01:35:06.367" v="239" actId="1076"/>
          <ac:spMkLst>
            <pc:docMk/>
            <pc:sldMk cId="3626902706" sldId="1324"/>
            <ac:spMk id="12" creationId="{523D10E0-2FCD-4C04-AD8A-484E59A198E5}"/>
          </ac:spMkLst>
        </pc:spChg>
        <pc:spChg chg="mod">
          <ac:chgData name="Catalina" userId="24ae39b3082750ae" providerId="LiveId" clId="{9B676290-C8E0-4F95-B604-3AC04852DDFB}" dt="2022-11-22T01:35:06.367" v="239" actId="1076"/>
          <ac:spMkLst>
            <pc:docMk/>
            <pc:sldMk cId="3626902706" sldId="1324"/>
            <ac:spMk id="30" creationId="{4351A611-2190-4CF8-A3E7-427D5039F067}"/>
          </ac:spMkLst>
        </pc:spChg>
        <pc:spChg chg="mod">
          <ac:chgData name="Catalina" userId="24ae39b3082750ae" providerId="LiveId" clId="{9B676290-C8E0-4F95-B604-3AC04852DDFB}" dt="2022-11-22T01:29:32.446" v="100" actId="14100"/>
          <ac:spMkLst>
            <pc:docMk/>
            <pc:sldMk cId="3626902706" sldId="1324"/>
            <ac:spMk id="34" creationId="{5B6B80C1-D3FA-4654-99A8-6F27246054A2}"/>
          </ac:spMkLst>
        </pc:spChg>
        <pc:spChg chg="mod topLvl">
          <ac:chgData name="Catalina" userId="24ae39b3082750ae" providerId="LiveId" clId="{9B676290-C8E0-4F95-B604-3AC04852DDFB}" dt="2022-11-22T01:34:53.900" v="237" actId="1076"/>
          <ac:spMkLst>
            <pc:docMk/>
            <pc:sldMk cId="3626902706" sldId="1324"/>
            <ac:spMk id="36" creationId="{D1A46EB2-1E80-4E40-BBC4-C2813E294C14}"/>
          </ac:spMkLst>
        </pc:spChg>
        <pc:spChg chg="del topLvl">
          <ac:chgData name="Catalina" userId="24ae39b3082750ae" providerId="LiveId" clId="{9B676290-C8E0-4F95-B604-3AC04852DDFB}" dt="2022-11-22T01:34:47.332" v="236" actId="478"/>
          <ac:spMkLst>
            <pc:docMk/>
            <pc:sldMk cId="3626902706" sldId="1324"/>
            <ac:spMk id="37" creationId="{64DA717D-4DA0-41DA-ADCE-C8F7DC01B6C5}"/>
          </ac:spMkLst>
        </pc:spChg>
        <pc:spChg chg="mod">
          <ac:chgData name="Catalina" userId="24ae39b3082750ae" providerId="LiveId" clId="{9B676290-C8E0-4F95-B604-3AC04852DDFB}" dt="2022-11-22T01:29:51.943" v="102" actId="1076"/>
          <ac:spMkLst>
            <pc:docMk/>
            <pc:sldMk cId="3626902706" sldId="1324"/>
            <ac:spMk id="39" creationId="{166F7690-E644-438D-A2EE-7C4825630EBC}"/>
          </ac:spMkLst>
        </pc:spChg>
        <pc:spChg chg="mod">
          <ac:chgData name="Catalina" userId="24ae39b3082750ae" providerId="LiveId" clId="{9B676290-C8E0-4F95-B604-3AC04852DDFB}" dt="2022-11-22T01:29:25.941" v="99" actId="1076"/>
          <ac:spMkLst>
            <pc:docMk/>
            <pc:sldMk cId="3626902706" sldId="1324"/>
            <ac:spMk id="41" creationId="{199171B1-23E4-4449-B979-AFF0F29CD9FB}"/>
          </ac:spMkLst>
        </pc:spChg>
        <pc:spChg chg="mod">
          <ac:chgData name="Catalina" userId="24ae39b3082750ae" providerId="LiveId" clId="{9B676290-C8E0-4F95-B604-3AC04852DDFB}" dt="2022-11-22T01:35:37.038" v="248" actId="164"/>
          <ac:spMkLst>
            <pc:docMk/>
            <pc:sldMk cId="3626902706" sldId="1324"/>
            <ac:spMk id="42" creationId="{37412DB3-1A7B-4482-8AE8-2BD8F1F4230F}"/>
          </ac:spMkLst>
        </pc:spChg>
        <pc:spChg chg="mod">
          <ac:chgData name="Catalina" userId="24ae39b3082750ae" providerId="LiveId" clId="{9B676290-C8E0-4F95-B604-3AC04852DDFB}" dt="2022-11-22T01:35:37.038" v="248" actId="164"/>
          <ac:spMkLst>
            <pc:docMk/>
            <pc:sldMk cId="3626902706" sldId="1324"/>
            <ac:spMk id="43" creationId="{59337888-9ED1-4B1B-A672-3D19CA07C88B}"/>
          </ac:spMkLst>
        </pc:spChg>
        <pc:spChg chg="mod">
          <ac:chgData name="Catalina" userId="24ae39b3082750ae" providerId="LiveId" clId="{9B676290-C8E0-4F95-B604-3AC04852DDFB}" dt="2022-11-22T01:35:50.301" v="250" actId="5793"/>
          <ac:spMkLst>
            <pc:docMk/>
            <pc:sldMk cId="3626902706" sldId="1324"/>
            <ac:spMk id="44" creationId="{74BEDB3C-217E-4279-AE79-49355CA693B4}"/>
          </ac:spMkLst>
        </pc:spChg>
        <pc:spChg chg="mod">
          <ac:chgData name="Catalina" userId="24ae39b3082750ae" providerId="LiveId" clId="{9B676290-C8E0-4F95-B604-3AC04852DDFB}" dt="2022-11-22T01:35:46.702" v="249" actId="1076"/>
          <ac:spMkLst>
            <pc:docMk/>
            <pc:sldMk cId="3626902706" sldId="1324"/>
            <ac:spMk id="45" creationId="{C71DF687-7864-4780-87EE-1ADF12695094}"/>
          </ac:spMkLst>
        </pc:spChg>
        <pc:spChg chg="mod">
          <ac:chgData name="Catalina" userId="24ae39b3082750ae" providerId="LiveId" clId="{9B676290-C8E0-4F95-B604-3AC04852DDFB}" dt="2022-11-22T01:35:13.044" v="241" actId="1076"/>
          <ac:spMkLst>
            <pc:docMk/>
            <pc:sldMk cId="3626902706" sldId="1324"/>
            <ac:spMk id="46" creationId="{C4731666-FED2-4353-ABE7-FBB771B8BF33}"/>
          </ac:spMkLst>
        </pc:spChg>
        <pc:spChg chg="mod">
          <ac:chgData name="Catalina" userId="24ae39b3082750ae" providerId="LiveId" clId="{9B676290-C8E0-4F95-B604-3AC04852DDFB}" dt="2022-11-22T01:35:37.038" v="248" actId="164"/>
          <ac:spMkLst>
            <pc:docMk/>
            <pc:sldMk cId="3626902706" sldId="1324"/>
            <ac:spMk id="47" creationId="{67A73C9F-C721-4C33-B7F2-3E4EEAE3D2F6}"/>
          </ac:spMkLst>
        </pc:spChg>
        <pc:spChg chg="mod">
          <ac:chgData name="Catalina" userId="24ae39b3082750ae" providerId="LiveId" clId="{9B676290-C8E0-4F95-B604-3AC04852DDFB}" dt="2022-11-22T01:35:19.579" v="243" actId="14100"/>
          <ac:spMkLst>
            <pc:docMk/>
            <pc:sldMk cId="3626902706" sldId="1324"/>
            <ac:spMk id="48" creationId="{3B2DBCB9-9D60-4E32-8E8F-C9185DE380C5}"/>
          </ac:spMkLst>
        </pc:spChg>
        <pc:spChg chg="del">
          <ac:chgData name="Catalina" userId="24ae39b3082750ae" providerId="LiveId" clId="{9B676290-C8E0-4F95-B604-3AC04852DDFB}" dt="2022-11-22T01:35:22.348" v="244" actId="478"/>
          <ac:spMkLst>
            <pc:docMk/>
            <pc:sldMk cId="3626902706" sldId="1324"/>
            <ac:spMk id="378" creationId="{00000000-0000-0000-0000-000000000000}"/>
          </ac:spMkLst>
        </pc:spChg>
        <pc:grpChg chg="add mod">
          <ac:chgData name="Catalina" userId="24ae39b3082750ae" providerId="LiveId" clId="{9B676290-C8E0-4F95-B604-3AC04852DDFB}" dt="2022-11-22T01:35:37.038" v="248" actId="164"/>
          <ac:grpSpMkLst>
            <pc:docMk/>
            <pc:sldMk cId="3626902706" sldId="1324"/>
            <ac:grpSpMk id="3" creationId="{D58391A4-DA99-C4AF-C489-3DAD4B034BEC}"/>
          </ac:grpSpMkLst>
        </pc:grpChg>
        <pc:grpChg chg="mod">
          <ac:chgData name="Catalina" userId="24ae39b3082750ae" providerId="LiveId" clId="{9B676290-C8E0-4F95-B604-3AC04852DDFB}" dt="2022-11-22T01:35:37.038" v="248" actId="164"/>
          <ac:grpSpMkLst>
            <pc:docMk/>
            <pc:sldMk cId="3626902706" sldId="1324"/>
            <ac:grpSpMk id="13" creationId="{0AB01AAF-D70E-47A3-9325-266DE8EE0279}"/>
          </ac:grpSpMkLst>
        </pc:grpChg>
        <pc:grpChg chg="del mod">
          <ac:chgData name="Catalina" userId="24ae39b3082750ae" providerId="LiveId" clId="{9B676290-C8E0-4F95-B604-3AC04852DDFB}" dt="2022-11-22T01:34:47.332" v="236" actId="478"/>
          <ac:grpSpMkLst>
            <pc:docMk/>
            <pc:sldMk cId="3626902706" sldId="1324"/>
            <ac:grpSpMk id="35" creationId="{8B7CF31B-BF5C-434D-B38D-0BCB0E20D963}"/>
          </ac:grpSpMkLst>
        </pc:grpChg>
        <pc:picChg chg="del">
          <ac:chgData name="Catalina" userId="24ae39b3082750ae" providerId="LiveId" clId="{9B676290-C8E0-4F95-B604-3AC04852DDFB}" dt="2022-11-22T01:28:22.349" v="1" actId="478"/>
          <ac:picMkLst>
            <pc:docMk/>
            <pc:sldMk cId="3626902706" sldId="1324"/>
            <ac:picMk id="2" creationId="{19FDF59B-3C47-4EEE-8950-26B98E66D85A}"/>
          </ac:picMkLst>
        </pc:picChg>
        <pc:picChg chg="del">
          <ac:chgData name="Catalina" userId="24ae39b3082750ae" providerId="LiveId" clId="{9B676290-C8E0-4F95-B604-3AC04852DDFB}" dt="2022-11-22T01:28:21.775" v="0" actId="478"/>
          <ac:picMkLst>
            <pc:docMk/>
            <pc:sldMk cId="3626902706" sldId="1324"/>
            <ac:picMk id="20" creationId="{6A17B840-FACD-4AA5-9386-F22C620A3B69}"/>
          </ac:picMkLst>
        </pc:picChg>
      </pc:sldChg>
    </pc:docChg>
  </pc:docChgLst>
  <pc:docChgLst>
    <pc:chgData name="Catalina" userId="24ae39b3082750ae" providerId="LiveId" clId="{76EF073A-D77E-4631-94A7-DC284C3D20FC}"/>
    <pc:docChg chg="undo redo custSel addSld delSld modSld">
      <pc:chgData name="Catalina" userId="24ae39b3082750ae" providerId="LiveId" clId="{76EF073A-D77E-4631-94A7-DC284C3D20FC}" dt="2022-06-02T00:28:19.493" v="243" actId="20577"/>
      <pc:docMkLst>
        <pc:docMk/>
      </pc:docMkLst>
      <pc:sldChg chg="del">
        <pc:chgData name="Catalina" userId="24ae39b3082750ae" providerId="LiveId" clId="{76EF073A-D77E-4631-94A7-DC284C3D20FC}" dt="2022-01-11T20:03:08.217" v="189" actId="47"/>
        <pc:sldMkLst>
          <pc:docMk/>
          <pc:sldMk cId="1546988004" sldId="256"/>
        </pc:sldMkLst>
      </pc:sldChg>
      <pc:sldChg chg="addSp delSp modSp mod">
        <pc:chgData name="Catalina" userId="24ae39b3082750ae" providerId="LiveId" clId="{76EF073A-D77E-4631-94A7-DC284C3D20FC}" dt="2022-06-02T00:28:19.493" v="243" actId="20577"/>
        <pc:sldMkLst>
          <pc:docMk/>
          <pc:sldMk cId="3626902706" sldId="1324"/>
        </pc:sldMkLst>
        <pc:spChg chg="add del">
          <ac:chgData name="Catalina" userId="24ae39b3082750ae" providerId="LiveId" clId="{76EF073A-D77E-4631-94A7-DC284C3D20FC}" dt="2022-01-11T20:21:59.585" v="238" actId="21"/>
          <ac:spMkLst>
            <pc:docMk/>
            <pc:sldMk cId="3626902706" sldId="1324"/>
            <ac:spMk id="12" creationId="{523D10E0-2FCD-4C04-AD8A-484E59A198E5}"/>
          </ac:spMkLst>
        </pc:spChg>
        <pc:spChg chg="mod">
          <ac:chgData name="Catalina" userId="24ae39b3082750ae" providerId="LiveId" clId="{76EF073A-D77E-4631-94A7-DC284C3D20FC}" dt="2022-01-11T19:59:43.465" v="57" actId="20577"/>
          <ac:spMkLst>
            <pc:docMk/>
            <pc:sldMk cId="3626902706" sldId="1324"/>
            <ac:spMk id="25" creationId="{5F21007D-C4AF-40CB-8051-C08574C57CA2}"/>
          </ac:spMkLst>
        </pc:spChg>
        <pc:spChg chg="mod">
          <ac:chgData name="Catalina" userId="24ae39b3082750ae" providerId="LiveId" clId="{76EF073A-D77E-4631-94A7-DC284C3D20FC}" dt="2022-01-11T20:22:35.211" v="241" actId="20577"/>
          <ac:spMkLst>
            <pc:docMk/>
            <pc:sldMk cId="3626902706" sldId="1324"/>
            <ac:spMk id="26" creationId="{96D4A47B-DBB1-4E52-9144-BD74A136D89F}"/>
          </ac:spMkLst>
        </pc:spChg>
        <pc:spChg chg="mod">
          <ac:chgData name="Catalina" userId="24ae39b3082750ae" providerId="LiveId" clId="{76EF073A-D77E-4631-94A7-DC284C3D20FC}" dt="2022-01-11T19:58:48.398" v="54" actId="20577"/>
          <ac:spMkLst>
            <pc:docMk/>
            <pc:sldMk cId="3626902706" sldId="1324"/>
            <ac:spMk id="28" creationId="{7A538FFF-6BCD-46CB-9366-0B0DEB960C63}"/>
          </ac:spMkLst>
        </pc:spChg>
        <pc:spChg chg="add del mod topLvl">
          <ac:chgData name="Catalina" userId="24ae39b3082750ae" providerId="LiveId" clId="{76EF073A-D77E-4631-94A7-DC284C3D20FC}" dt="2022-01-11T20:21:59.585" v="238" actId="21"/>
          <ac:spMkLst>
            <pc:docMk/>
            <pc:sldMk cId="3626902706" sldId="1324"/>
            <ac:spMk id="30" creationId="{4351A611-2190-4CF8-A3E7-427D5039F067}"/>
          </ac:spMkLst>
        </pc:spChg>
        <pc:spChg chg="del topLvl">
          <ac:chgData name="Catalina" userId="24ae39b3082750ae" providerId="LiveId" clId="{76EF073A-D77E-4631-94A7-DC284C3D20FC}" dt="2022-01-11T20:02:52.860" v="185" actId="478"/>
          <ac:spMkLst>
            <pc:docMk/>
            <pc:sldMk cId="3626902706" sldId="1324"/>
            <ac:spMk id="31" creationId="{B1F047C8-067D-43DA-AACD-373623CE4E3D}"/>
          </ac:spMkLst>
        </pc:spChg>
        <pc:spChg chg="mod">
          <ac:chgData name="Catalina" userId="24ae39b3082750ae" providerId="LiveId" clId="{76EF073A-D77E-4631-94A7-DC284C3D20FC}" dt="2022-01-11T19:59:49.084" v="60" actId="20577"/>
          <ac:spMkLst>
            <pc:docMk/>
            <pc:sldMk cId="3626902706" sldId="1324"/>
            <ac:spMk id="36" creationId="{D1A46EB2-1E80-4E40-BBC4-C2813E294C14}"/>
          </ac:spMkLst>
        </pc:spChg>
        <pc:spChg chg="add del mod topLvl">
          <ac:chgData name="Catalina" userId="24ae39b3082750ae" providerId="LiveId" clId="{76EF073A-D77E-4631-94A7-DC284C3D20FC}" dt="2022-01-11T19:58:32.861" v="49" actId="14100"/>
          <ac:spMkLst>
            <pc:docMk/>
            <pc:sldMk cId="3626902706" sldId="1324"/>
            <ac:spMk id="39" creationId="{166F7690-E644-438D-A2EE-7C4825630EBC}"/>
          </ac:spMkLst>
        </pc:spChg>
        <pc:spChg chg="del topLvl">
          <ac:chgData name="Catalina" userId="24ae39b3082750ae" providerId="LiveId" clId="{76EF073A-D77E-4631-94A7-DC284C3D20FC}" dt="2022-01-11T19:58:18.662" v="41" actId="478"/>
          <ac:spMkLst>
            <pc:docMk/>
            <pc:sldMk cId="3626902706" sldId="1324"/>
            <ac:spMk id="40" creationId="{6CC09421-D6DA-45E2-85F2-5ED129FCD82B}"/>
          </ac:spMkLst>
        </pc:spChg>
        <pc:spChg chg="mod">
          <ac:chgData name="Catalina" userId="24ae39b3082750ae" providerId="LiveId" clId="{76EF073A-D77E-4631-94A7-DC284C3D20FC}" dt="2022-01-11T19:57:48.235" v="5" actId="20577"/>
          <ac:spMkLst>
            <pc:docMk/>
            <pc:sldMk cId="3626902706" sldId="1324"/>
            <ac:spMk id="42" creationId="{37412DB3-1A7B-4482-8AE8-2BD8F1F4230F}"/>
          </ac:spMkLst>
        </pc:spChg>
        <pc:spChg chg="add mod">
          <ac:chgData name="Catalina" userId="24ae39b3082750ae" providerId="LiveId" clId="{76EF073A-D77E-4631-94A7-DC284C3D20FC}" dt="2022-06-02T00:28:15.966" v="242" actId="20577"/>
          <ac:spMkLst>
            <pc:docMk/>
            <pc:sldMk cId="3626902706" sldId="1324"/>
            <ac:spMk id="43" creationId="{59337888-9ED1-4B1B-A672-3D19CA07C88B}"/>
          </ac:spMkLst>
        </pc:spChg>
        <pc:spChg chg="add mod">
          <ac:chgData name="Catalina" userId="24ae39b3082750ae" providerId="LiveId" clId="{76EF073A-D77E-4631-94A7-DC284C3D20FC}" dt="2022-01-11T19:58:43.005" v="52" actId="208"/>
          <ac:spMkLst>
            <pc:docMk/>
            <pc:sldMk cId="3626902706" sldId="1324"/>
            <ac:spMk id="44" creationId="{74BEDB3C-217E-4279-AE79-49355CA693B4}"/>
          </ac:spMkLst>
        </pc:spChg>
        <pc:spChg chg="add del mod">
          <ac:chgData name="Catalina" userId="24ae39b3082750ae" providerId="LiveId" clId="{76EF073A-D77E-4631-94A7-DC284C3D20FC}" dt="2022-06-02T00:28:19.493" v="243" actId="20577"/>
          <ac:spMkLst>
            <pc:docMk/>
            <pc:sldMk cId="3626902706" sldId="1324"/>
            <ac:spMk id="45" creationId="{C71DF687-7864-4780-87EE-1ADF12695094}"/>
          </ac:spMkLst>
        </pc:spChg>
        <pc:spChg chg="add del mod">
          <ac:chgData name="Catalina" userId="24ae39b3082750ae" providerId="LiveId" clId="{76EF073A-D77E-4631-94A7-DC284C3D20FC}" dt="2022-01-11T20:19:19.655" v="236" actId="21"/>
          <ac:spMkLst>
            <pc:docMk/>
            <pc:sldMk cId="3626902706" sldId="1324"/>
            <ac:spMk id="46" creationId="{C4731666-FED2-4353-ABE7-FBB771B8BF33}"/>
          </ac:spMkLst>
        </pc:spChg>
        <pc:spChg chg="add mod">
          <ac:chgData name="Catalina" userId="24ae39b3082750ae" providerId="LiveId" clId="{76EF073A-D77E-4631-94A7-DC284C3D20FC}" dt="2022-01-11T20:02:36.291" v="182" actId="20577"/>
          <ac:spMkLst>
            <pc:docMk/>
            <pc:sldMk cId="3626902706" sldId="1324"/>
            <ac:spMk id="47" creationId="{67A73C9F-C721-4C33-B7F2-3E4EEAE3D2F6}"/>
          </ac:spMkLst>
        </pc:spChg>
        <pc:spChg chg="add del mod">
          <ac:chgData name="Catalina" userId="24ae39b3082750ae" providerId="LiveId" clId="{76EF073A-D77E-4631-94A7-DC284C3D20FC}" dt="2022-01-11T20:21:59.585" v="238" actId="21"/>
          <ac:spMkLst>
            <pc:docMk/>
            <pc:sldMk cId="3626902706" sldId="1324"/>
            <ac:spMk id="48" creationId="{3B2DBCB9-9D60-4E32-8E8F-C9185DE380C5}"/>
          </ac:spMkLst>
        </pc:spChg>
        <pc:grpChg chg="add del">
          <ac:chgData name="Catalina" userId="24ae39b3082750ae" providerId="LiveId" clId="{76EF073A-D77E-4631-94A7-DC284C3D20FC}" dt="2022-01-11T20:19:19.655" v="236" actId="21"/>
          <ac:grpSpMkLst>
            <pc:docMk/>
            <pc:sldMk cId="3626902706" sldId="1324"/>
            <ac:grpSpMk id="13" creationId="{0AB01AAF-D70E-47A3-9325-266DE8EE0279}"/>
          </ac:grpSpMkLst>
        </pc:grpChg>
        <pc:grpChg chg="del">
          <ac:chgData name="Catalina" userId="24ae39b3082750ae" providerId="LiveId" clId="{76EF073A-D77E-4631-94A7-DC284C3D20FC}" dt="2022-01-11T20:02:52.860" v="185" actId="478"/>
          <ac:grpSpMkLst>
            <pc:docMk/>
            <pc:sldMk cId="3626902706" sldId="1324"/>
            <ac:grpSpMk id="29" creationId="{2ED9275F-5078-4767-92B0-50337798FFFC}"/>
          </ac:grpSpMkLst>
        </pc:grpChg>
        <pc:grpChg chg="add del mod">
          <ac:chgData name="Catalina" userId="24ae39b3082750ae" providerId="LiveId" clId="{76EF073A-D77E-4631-94A7-DC284C3D20FC}" dt="2022-01-11T20:19:19.655" v="236" actId="21"/>
          <ac:grpSpMkLst>
            <pc:docMk/>
            <pc:sldMk cId="3626902706" sldId="1324"/>
            <ac:grpSpMk id="35" creationId="{8B7CF31B-BF5C-434D-B38D-0BCB0E20D963}"/>
          </ac:grpSpMkLst>
        </pc:grpChg>
        <pc:grpChg chg="del">
          <ac:chgData name="Catalina" userId="24ae39b3082750ae" providerId="LiveId" clId="{76EF073A-D77E-4631-94A7-DC284C3D20FC}" dt="2022-01-11T19:58:18.662" v="41" actId="478"/>
          <ac:grpSpMkLst>
            <pc:docMk/>
            <pc:sldMk cId="3626902706" sldId="1324"/>
            <ac:grpSpMk id="38" creationId="{07C23AA7-A022-4209-B91A-1CD8F73CBCB1}"/>
          </ac:grpSpMkLst>
        </pc:grpChg>
        <pc:picChg chg="mod">
          <ac:chgData name="Catalina" userId="24ae39b3082750ae" providerId="LiveId" clId="{76EF073A-D77E-4631-94A7-DC284C3D20FC}" dt="2022-01-11T19:57:29.108" v="3" actId="208"/>
          <ac:picMkLst>
            <pc:docMk/>
            <pc:sldMk cId="3626902706" sldId="1324"/>
            <ac:picMk id="22" creationId="{DDC51244-DA46-41AF-8FCD-F97A19A977B1}"/>
          </ac:picMkLst>
        </pc:picChg>
        <pc:picChg chg="mod">
          <ac:chgData name="Catalina" userId="24ae39b3082750ae" providerId="LiveId" clId="{76EF073A-D77E-4631-94A7-DC284C3D20FC}" dt="2022-01-11T20:00:32.630" v="107" actId="1076"/>
          <ac:picMkLst>
            <pc:docMk/>
            <pc:sldMk cId="3626902706" sldId="1324"/>
            <ac:picMk id="23" creationId="{78EA9861-6B3D-493E-AD2C-F1D2D5838A23}"/>
          </ac:picMkLst>
        </pc:picChg>
      </pc:sldChg>
      <pc:sldChg chg="addSp delSp modSp add del mod">
        <pc:chgData name="Catalina" userId="24ae39b3082750ae" providerId="LiveId" clId="{76EF073A-D77E-4631-94A7-DC284C3D20FC}" dt="2022-01-11T20:22:30.427" v="239" actId="47"/>
        <pc:sldMkLst>
          <pc:docMk/>
          <pc:sldMk cId="3933194204" sldId="1325"/>
        </pc:sldMkLst>
        <pc:spChg chg="add del">
          <ac:chgData name="Catalina" userId="24ae39b3082750ae" providerId="LiveId" clId="{76EF073A-D77E-4631-94A7-DC284C3D20FC}" dt="2022-01-11T20:12:56.522" v="222" actId="21"/>
          <ac:spMkLst>
            <pc:docMk/>
            <pc:sldMk cId="3933194204" sldId="1325"/>
            <ac:spMk id="9" creationId="{3639CA24-C302-4FF1-8937-345A874B7F8C}"/>
          </ac:spMkLst>
        </pc:spChg>
        <pc:spChg chg="del">
          <ac:chgData name="Catalina" userId="24ae39b3082750ae" providerId="LiveId" clId="{76EF073A-D77E-4631-94A7-DC284C3D20FC}" dt="2022-01-11T20:05:17.491" v="192" actId="478"/>
          <ac:spMkLst>
            <pc:docMk/>
            <pc:sldMk cId="3933194204" sldId="1325"/>
            <ac:spMk id="10" creationId="{88D55B37-014B-4669-B819-FFF0FC67F24C}"/>
          </ac:spMkLst>
        </pc:spChg>
        <pc:spChg chg="del">
          <ac:chgData name="Catalina" userId="24ae39b3082750ae" providerId="LiveId" clId="{76EF073A-D77E-4631-94A7-DC284C3D20FC}" dt="2022-01-11T20:05:17.491" v="192" actId="478"/>
          <ac:spMkLst>
            <pc:docMk/>
            <pc:sldMk cId="3933194204" sldId="1325"/>
            <ac:spMk id="12" creationId="{523D10E0-2FCD-4C04-AD8A-484E59A198E5}"/>
          </ac:spMkLst>
        </pc:spChg>
        <pc:spChg chg="add del">
          <ac:chgData name="Catalina" userId="24ae39b3082750ae" providerId="LiveId" clId="{76EF073A-D77E-4631-94A7-DC284C3D20FC}" dt="2022-01-11T20:12:30.489" v="217" actId="478"/>
          <ac:spMkLst>
            <pc:docMk/>
            <pc:sldMk cId="3933194204" sldId="1325"/>
            <ac:spMk id="14" creationId="{F929537A-8247-4AFA-B49E-2656C7EEA53F}"/>
          </ac:spMkLst>
        </pc:spChg>
        <pc:spChg chg="del">
          <ac:chgData name="Catalina" userId="24ae39b3082750ae" providerId="LiveId" clId="{76EF073A-D77E-4631-94A7-DC284C3D20FC}" dt="2022-01-11T20:05:28.234" v="196" actId="478"/>
          <ac:spMkLst>
            <pc:docMk/>
            <pc:sldMk cId="3933194204" sldId="1325"/>
            <ac:spMk id="15" creationId="{92B4C944-29BA-406D-A5AC-B3F092DC8033}"/>
          </ac:spMkLst>
        </pc:spChg>
        <pc:spChg chg="del">
          <ac:chgData name="Catalina" userId="24ae39b3082750ae" providerId="LiveId" clId="{76EF073A-D77E-4631-94A7-DC284C3D20FC}" dt="2022-01-11T20:05:21.459" v="193" actId="478"/>
          <ac:spMkLst>
            <pc:docMk/>
            <pc:sldMk cId="3933194204" sldId="1325"/>
            <ac:spMk id="16" creationId="{FDE06A1C-AF2D-4647-9A3C-11E0FC130C78}"/>
          </ac:spMkLst>
        </pc:spChg>
        <pc:spChg chg="add del mod">
          <ac:chgData name="Catalina" userId="24ae39b3082750ae" providerId="LiveId" clId="{76EF073A-D77E-4631-94A7-DC284C3D20FC}" dt="2022-01-11T20:13:07.911" v="227" actId="478"/>
          <ac:spMkLst>
            <pc:docMk/>
            <pc:sldMk cId="3933194204" sldId="1325"/>
            <ac:spMk id="26" creationId="{96D4A47B-DBB1-4E52-9144-BD74A136D89F}"/>
          </ac:spMkLst>
        </pc:spChg>
        <pc:spChg chg="add del">
          <ac:chgData name="Catalina" userId="24ae39b3082750ae" providerId="LiveId" clId="{76EF073A-D77E-4631-94A7-DC284C3D20FC}" dt="2022-01-11T20:12:28.827" v="211" actId="478"/>
          <ac:spMkLst>
            <pc:docMk/>
            <pc:sldMk cId="3933194204" sldId="1325"/>
            <ac:spMk id="28" creationId="{7A538FFF-6BCD-46CB-9366-0B0DEB960C63}"/>
          </ac:spMkLst>
        </pc:spChg>
        <pc:spChg chg="del">
          <ac:chgData name="Catalina" userId="24ae39b3082750ae" providerId="LiveId" clId="{76EF073A-D77E-4631-94A7-DC284C3D20FC}" dt="2022-01-11T20:05:17.491" v="192" actId="478"/>
          <ac:spMkLst>
            <pc:docMk/>
            <pc:sldMk cId="3933194204" sldId="1325"/>
            <ac:spMk id="30" creationId="{4351A611-2190-4CF8-A3E7-427D5039F067}"/>
          </ac:spMkLst>
        </pc:spChg>
        <pc:spChg chg="add del">
          <ac:chgData name="Catalina" userId="24ae39b3082750ae" providerId="LiveId" clId="{76EF073A-D77E-4631-94A7-DC284C3D20FC}" dt="2022-01-11T20:19:09.694" v="233" actId="21"/>
          <ac:spMkLst>
            <pc:docMk/>
            <pc:sldMk cId="3933194204" sldId="1325"/>
            <ac:spMk id="39" creationId="{166F7690-E644-438D-A2EE-7C4825630EBC}"/>
          </ac:spMkLst>
        </pc:spChg>
        <pc:spChg chg="add del">
          <ac:chgData name="Catalina" userId="24ae39b3082750ae" providerId="LiveId" clId="{76EF073A-D77E-4631-94A7-DC284C3D20FC}" dt="2022-01-11T20:19:09.694" v="233" actId="21"/>
          <ac:spMkLst>
            <pc:docMk/>
            <pc:sldMk cId="3933194204" sldId="1325"/>
            <ac:spMk id="43" creationId="{59337888-9ED1-4B1B-A672-3D19CA07C88B}"/>
          </ac:spMkLst>
        </pc:spChg>
        <pc:spChg chg="add del">
          <ac:chgData name="Catalina" userId="24ae39b3082750ae" providerId="LiveId" clId="{76EF073A-D77E-4631-94A7-DC284C3D20FC}" dt="2022-01-11T20:19:09.694" v="233" actId="21"/>
          <ac:spMkLst>
            <pc:docMk/>
            <pc:sldMk cId="3933194204" sldId="1325"/>
            <ac:spMk id="44" creationId="{74BEDB3C-217E-4279-AE79-49355CA693B4}"/>
          </ac:spMkLst>
        </pc:spChg>
        <pc:spChg chg="del">
          <ac:chgData name="Catalina" userId="24ae39b3082750ae" providerId="LiveId" clId="{76EF073A-D77E-4631-94A7-DC284C3D20FC}" dt="2022-01-11T20:05:12.498" v="191" actId="478"/>
          <ac:spMkLst>
            <pc:docMk/>
            <pc:sldMk cId="3933194204" sldId="1325"/>
            <ac:spMk id="45" creationId="{C71DF687-7864-4780-87EE-1ADF12695094}"/>
          </ac:spMkLst>
        </pc:spChg>
        <pc:spChg chg="del">
          <ac:chgData name="Catalina" userId="24ae39b3082750ae" providerId="LiveId" clId="{76EF073A-D77E-4631-94A7-DC284C3D20FC}" dt="2022-01-11T20:05:17.491" v="192" actId="478"/>
          <ac:spMkLst>
            <pc:docMk/>
            <pc:sldMk cId="3933194204" sldId="1325"/>
            <ac:spMk id="46" creationId="{C4731666-FED2-4353-ABE7-FBB771B8BF33}"/>
          </ac:spMkLst>
        </pc:spChg>
        <pc:spChg chg="add del">
          <ac:chgData name="Catalina" userId="24ae39b3082750ae" providerId="LiveId" clId="{76EF073A-D77E-4631-94A7-DC284C3D20FC}" dt="2022-01-11T20:12:29.698" v="213" actId="478"/>
          <ac:spMkLst>
            <pc:docMk/>
            <pc:sldMk cId="3933194204" sldId="1325"/>
            <ac:spMk id="47" creationId="{67A73C9F-C721-4C33-B7F2-3E4EEAE3D2F6}"/>
          </ac:spMkLst>
        </pc:spChg>
        <pc:spChg chg="del">
          <ac:chgData name="Catalina" userId="24ae39b3082750ae" providerId="LiveId" clId="{76EF073A-D77E-4631-94A7-DC284C3D20FC}" dt="2022-01-11T20:05:17.491" v="192" actId="478"/>
          <ac:spMkLst>
            <pc:docMk/>
            <pc:sldMk cId="3933194204" sldId="1325"/>
            <ac:spMk id="48" creationId="{3B2DBCB9-9D60-4E32-8E8F-C9185DE380C5}"/>
          </ac:spMkLst>
        </pc:spChg>
        <pc:grpChg chg="add del">
          <ac:chgData name="Catalina" userId="24ae39b3082750ae" providerId="LiveId" clId="{76EF073A-D77E-4631-94A7-DC284C3D20FC}" dt="2022-01-11T20:19:09.694" v="233" actId="21"/>
          <ac:grpSpMkLst>
            <pc:docMk/>
            <pc:sldMk cId="3933194204" sldId="1325"/>
            <ac:grpSpMk id="13" creationId="{0AB01AAF-D70E-47A3-9325-266DE8EE0279}"/>
          </ac:grpSpMkLst>
        </pc:grpChg>
        <pc:grpChg chg="del">
          <ac:chgData name="Catalina" userId="24ae39b3082750ae" providerId="LiveId" clId="{76EF073A-D77E-4631-94A7-DC284C3D20FC}" dt="2022-01-11T20:05:17.491" v="192" actId="478"/>
          <ac:grpSpMkLst>
            <pc:docMk/>
            <pc:sldMk cId="3933194204" sldId="1325"/>
            <ac:grpSpMk id="35" creationId="{8B7CF31B-BF5C-434D-B38D-0BCB0E20D963}"/>
          </ac:grpSpMkLst>
        </pc:grpChg>
        <pc:picChg chg="add del">
          <ac:chgData name="Catalina" userId="24ae39b3082750ae" providerId="LiveId" clId="{76EF073A-D77E-4631-94A7-DC284C3D20FC}" dt="2022-01-11T20:13:06.167" v="226" actId="478"/>
          <ac:picMkLst>
            <pc:docMk/>
            <pc:sldMk cId="3933194204" sldId="1325"/>
            <ac:picMk id="21" creationId="{6941BD6B-6F97-47B3-B667-06CDA7204A97}"/>
          </ac:picMkLst>
        </pc:picChg>
        <pc:picChg chg="add del">
          <ac:chgData name="Catalina" userId="24ae39b3082750ae" providerId="LiveId" clId="{76EF073A-D77E-4631-94A7-DC284C3D20FC}" dt="2022-01-11T20:13:02.439" v="223" actId="478"/>
          <ac:picMkLst>
            <pc:docMk/>
            <pc:sldMk cId="3933194204" sldId="1325"/>
            <ac:picMk id="23" creationId="{78EA9861-6B3D-493E-AD2C-F1D2D5838A23}"/>
          </ac:picMkLst>
        </pc:picChg>
      </pc:sldChg>
    </pc:docChg>
  </pc:docChgLst>
  <pc:docChgLst>
    <pc:chgData name="Catalina" userId="24ae39b3082750ae" providerId="LiveId" clId="{83C51EA4-2232-4224-BE62-1722EE0656E1}"/>
    <pc:docChg chg="undo custSel addSld delSld modSld">
      <pc:chgData name="Catalina" userId="24ae39b3082750ae" providerId="LiveId" clId="{83C51EA4-2232-4224-BE62-1722EE0656E1}" dt="2022-12-06T15:50:48.109" v="1182" actId="20577"/>
      <pc:docMkLst>
        <pc:docMk/>
      </pc:docMkLst>
      <pc:sldChg chg="modSp del mod">
        <pc:chgData name="Catalina" userId="24ae39b3082750ae" providerId="LiveId" clId="{83C51EA4-2232-4224-BE62-1722EE0656E1}" dt="2022-12-06T15:45:43.322" v="382" actId="47"/>
        <pc:sldMkLst>
          <pc:docMk/>
          <pc:sldMk cId="3626902706" sldId="1324"/>
        </pc:sldMkLst>
        <pc:spChg chg="mod">
          <ac:chgData name="Catalina" userId="24ae39b3082750ae" providerId="LiveId" clId="{83C51EA4-2232-4224-BE62-1722EE0656E1}" dt="2022-12-06T15:39:40.280" v="24" actId="20577"/>
          <ac:spMkLst>
            <pc:docMk/>
            <pc:sldMk cId="3626902706" sldId="1324"/>
            <ac:spMk id="7" creationId="{F944374C-0FDF-42E4-9472-4194D9892C11}"/>
          </ac:spMkLst>
        </pc:spChg>
      </pc:sldChg>
      <pc:sldChg chg="addSp delSp modSp add mod">
        <pc:chgData name="Catalina" userId="24ae39b3082750ae" providerId="LiveId" clId="{83C51EA4-2232-4224-BE62-1722EE0656E1}" dt="2022-12-06T15:50:48.109" v="1182" actId="20577"/>
        <pc:sldMkLst>
          <pc:docMk/>
          <pc:sldMk cId="2466257986" sldId="1325"/>
        </pc:sldMkLst>
        <pc:spChg chg="add mod">
          <ac:chgData name="Catalina" userId="24ae39b3082750ae" providerId="LiveId" clId="{83C51EA4-2232-4224-BE62-1722EE0656E1}" dt="2022-12-06T15:50:48.109" v="1182" actId="20577"/>
          <ac:spMkLst>
            <pc:docMk/>
            <pc:sldMk cId="2466257986" sldId="1325"/>
            <ac:spMk id="4" creationId="{FE9DD4E3-3F2F-902A-B4B2-527BC05CDE25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9" creationId="{3639CA24-C302-4FF1-8937-345A874B7F8C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10" creationId="{88D55B37-014B-4669-B819-FFF0FC67F24C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11" creationId="{11B1E2A9-BE63-4692-AB48-3327FF88F1BC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12" creationId="{523D10E0-2FCD-4C04-AD8A-484E59A198E5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30" creationId="{4351A611-2190-4CF8-A3E7-427D5039F067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34" creationId="{5B6B80C1-D3FA-4654-99A8-6F27246054A2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36" creationId="{D1A46EB2-1E80-4E40-BBC4-C2813E294C14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39" creationId="{166F7690-E644-438D-A2EE-7C4825630EBC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41" creationId="{199171B1-23E4-4449-B979-AFF0F29CD9FB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44" creationId="{74BEDB3C-217E-4279-AE79-49355CA693B4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46" creationId="{C4731666-FED2-4353-ABE7-FBB771B8BF33}"/>
          </ac:spMkLst>
        </pc:spChg>
        <pc:spChg chg="del">
          <ac:chgData name="Catalina" userId="24ae39b3082750ae" providerId="LiveId" clId="{83C51EA4-2232-4224-BE62-1722EE0656E1}" dt="2022-12-06T15:39:47.912" v="26" actId="478"/>
          <ac:spMkLst>
            <pc:docMk/>
            <pc:sldMk cId="2466257986" sldId="1325"/>
            <ac:spMk id="48" creationId="{3B2DBCB9-9D60-4E32-8E8F-C9185DE380C5}"/>
          </ac:spMkLst>
        </pc:spChg>
        <pc:grpChg chg="del">
          <ac:chgData name="Catalina" userId="24ae39b3082750ae" providerId="LiveId" clId="{83C51EA4-2232-4224-BE62-1722EE0656E1}" dt="2022-12-06T15:39:47.912" v="26" actId="478"/>
          <ac:grpSpMkLst>
            <pc:docMk/>
            <pc:sldMk cId="2466257986" sldId="1325"/>
            <ac:grpSpMk id="3" creationId="{D58391A4-DA99-C4AF-C489-3DAD4B034BEC}"/>
          </ac:grpSpMkLst>
        </pc:grpChg>
        <pc:graphicFrameChg chg="add del mod modGraphic">
          <ac:chgData name="Catalina" userId="24ae39b3082750ae" providerId="LiveId" clId="{83C51EA4-2232-4224-BE62-1722EE0656E1}" dt="2022-12-06T15:45:57.572" v="384" actId="478"/>
          <ac:graphicFrameMkLst>
            <pc:docMk/>
            <pc:sldMk cId="2466257986" sldId="1325"/>
            <ac:graphicFrameMk id="2" creationId="{079B3AC3-6D7C-2B3E-5E80-068847C77196}"/>
          </ac:graphicFrameMkLst>
        </pc:graphicFrameChg>
      </pc:sldChg>
      <pc:sldChg chg="add">
        <pc:chgData name="Catalina" userId="24ae39b3082750ae" providerId="LiveId" clId="{83C51EA4-2232-4224-BE62-1722EE0656E1}" dt="2022-12-06T15:45:54.679" v="383" actId="2890"/>
        <pc:sldMkLst>
          <pc:docMk/>
          <pc:sldMk cId="4093724506" sldId="132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0178A-DFC2-44DF-A7A0-462FBBE928B8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674AD-142A-412C-B5A1-F54834F350F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7546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62e9b0a1bc_3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g62e9b0a1bc_3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6488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62e9b0a1bc_3_1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g62e9b0a1bc_3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0158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8D0BB-EC2F-41E5-B05C-1323EEBDD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44AC88-A5A0-4CA2-AC61-CEC87CE1E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CFFC6E-A7AE-4123-A852-8FC0D1779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2E8634-9259-44AF-9D6A-1B465BA1D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3874F3-94C1-4F4C-8BCA-92086136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4863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857E6-6359-4CB0-843E-E89B2EE4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3470C1-443F-44CC-8EF2-17CD2B132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239C538-5DD4-45DF-A3B0-4E21630DC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F4D981-FDE3-4C79-92BE-E659A5460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F416F9-C1D4-41F5-8573-7B98D67E9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5612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EFC345-1A5D-4D4C-8395-A869D708E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79E9F3-62E7-4AAC-AA3C-8856F7A9A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C321DB-92A1-47D0-B81E-E8DECC1DD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97E95A-2706-40F0-88CB-6F93EEF0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76B783-92BE-4AB3-9E6B-D8E56FD9B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3226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4088D8-FFC8-4034-83FC-C5AE21000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BC441A-2460-4AD6-ABD2-A0C36D6E3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9B2E33-5153-4FCC-A65B-089A806D9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150972-FCAD-44E7-BDA0-155E103D0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7DEB98-A992-4626-9707-320425BD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650982-12A0-4A26-9B3D-F71B16E83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28B940-5E5A-476C-BEEC-9FD966061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FFD7F48-A254-431F-BA29-D201F0CD6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26D3A5-A64F-450F-8CDA-DC22E091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17AAFE-A624-4A76-A9AC-1839CB1A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2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A2C6EE-BB41-4AB9-BC8B-4A1057FBA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709A4B-A811-4765-88F9-DFBB98FCC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368589-A71D-4597-89AE-42581E1F1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7F7A1D-5AEB-481A-A7C5-3ECFFEAFB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DF78BD-1632-420D-954E-E8FA6196D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BA6C341-F930-48A6-9D87-002E0F7C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995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01539C-735C-4E0A-84F4-0ABCC70F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F29BEA-03CA-41FA-8C67-15F366A30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8264DC9-A100-4771-9D27-9E83A037F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419910-55D5-4987-AD78-247DE962D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9AEDD7-B91A-4AE1-AB6B-BF39772635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F5672A-47CF-45BD-BA2F-7537C7BC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CFC245B-7AFB-4401-9184-949AEF987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597EC6-57A7-4B86-AA68-135A7BE7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361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4F4CF7-411A-4194-9D55-E2D41A7B5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C7BECC0-AFDA-4F95-BE0A-336FC7B5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61E32A-5006-4B3A-B24D-1D6AAF98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1807B2-774D-47CD-AAB5-2E6AB4775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5162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09467D-547D-483E-93D1-59D1F632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C2D9A3-E4B7-4725-A524-A88B399C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21BCF8-243F-4931-BAF2-5D942D90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1080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DBA6D8-942A-4673-A002-4509F188B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430084-BAE5-4BD4-8DD6-C216FEC3B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2DD794-9546-42E7-A6EE-FB70A74AB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6790BD-D6C4-4804-828D-AB02E1E0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9E8B3E-1F5D-4F17-ABBD-F15145058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1D3B47-9CDC-4E88-84B0-B96EECE79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989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BAD96F-B557-4A6F-BB1D-FA152904C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D0B629-DEA0-4B75-B756-6E99AC4DA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028520-DB20-43FB-9641-20B3EF5AF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020182-7784-4622-9615-FEC4863C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74C644-F117-4C37-80D8-F24032D3D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BA6D22-8DD1-4089-84C8-3A977A401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612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EA80915-BA6F-4E55-BD65-3FC34C6BE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D238FB6-9387-4E94-B44F-22CF3F491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FB59A9-5EEF-40AE-AE7C-0FA210FE03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E0C8A-9AC8-4A14-8A0A-DD053F667469}" type="datetimeFigureOut">
              <a:rPr lang="es-CO" smtClean="0"/>
              <a:t>6/12/2022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9A04E6-8B63-47E7-BF60-A1C1CD40B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5E3300-682C-4B38-A74D-8FF28A384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C7C5F-ED9E-4D52-BAAF-803432FB17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2876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377;p27">
            <a:extLst>
              <a:ext uri="{FF2B5EF4-FFF2-40B4-BE49-F238E27FC236}">
                <a16:creationId xmlns:a16="http://schemas.microsoft.com/office/drawing/2014/main" id="{F944374C-0FDF-42E4-9472-4194D9892C11}"/>
              </a:ext>
            </a:extLst>
          </p:cNvPr>
          <p:cNvSpPr txBox="1">
            <a:spLocks/>
          </p:cNvSpPr>
          <p:nvPr/>
        </p:nvSpPr>
        <p:spPr>
          <a:xfrm>
            <a:off x="426979" y="396548"/>
            <a:ext cx="7953917" cy="73650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3240"/>
            </a:pPr>
            <a:r>
              <a:rPr lang="es-CO" sz="28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Agenda de relacionamiento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E9DD4E3-3F2F-902A-B4B2-527BC05CDE25}"/>
              </a:ext>
            </a:extLst>
          </p:cNvPr>
          <p:cNvSpPr txBox="1"/>
          <p:nvPr/>
        </p:nvSpPr>
        <p:spPr>
          <a:xfrm>
            <a:off x="426979" y="1208015"/>
            <a:ext cx="108107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 base en el mapa de identidad que elaboraste en el módulo pasado, la invitación es a elaborar una agenda de relacionamiento que permita identificar instituciones de educación superior (IES) nacionales y extranjeras que podrán aportarle a enriquecer las fortalezas del programa y a mejorar las debilidades del programa. </a:t>
            </a:r>
          </a:p>
          <a:p>
            <a:endParaRPr lang="es-ES" dirty="0"/>
          </a:p>
          <a:p>
            <a:r>
              <a:rPr lang="es-ES" dirty="0"/>
              <a:t>En esta agenda debes definir la IES, el programa académico y, los temas y contenidos de interés para desarrollar trabajado conjunto.</a:t>
            </a:r>
          </a:p>
          <a:p>
            <a:endParaRPr lang="es-ES" dirty="0"/>
          </a:p>
          <a:p>
            <a:r>
              <a:rPr lang="es-ES" dirty="0"/>
              <a:t>Adicionalmente, la invitación es a dejar plasmado en la agenda la lista de actividades para lograra este relacionamiento y proponer una fecha </a:t>
            </a:r>
            <a:r>
              <a:rPr lang="es-ES"/>
              <a:t>tentativa de </a:t>
            </a:r>
            <a:r>
              <a:rPr lang="es-ES" dirty="0"/>
              <a:t>inicio de actividades.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625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377;p27">
            <a:extLst>
              <a:ext uri="{FF2B5EF4-FFF2-40B4-BE49-F238E27FC236}">
                <a16:creationId xmlns:a16="http://schemas.microsoft.com/office/drawing/2014/main" id="{F944374C-0FDF-42E4-9472-4194D9892C11}"/>
              </a:ext>
            </a:extLst>
          </p:cNvPr>
          <p:cNvSpPr txBox="1">
            <a:spLocks/>
          </p:cNvSpPr>
          <p:nvPr/>
        </p:nvSpPr>
        <p:spPr>
          <a:xfrm>
            <a:off x="426979" y="396548"/>
            <a:ext cx="7953917" cy="736500"/>
          </a:xfrm>
          <a:prstGeom prst="rect">
            <a:avLst/>
          </a:prstGeom>
          <a:noFill/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3240"/>
            </a:pPr>
            <a:r>
              <a:rPr lang="es-CO" sz="2800" b="1" dirty="0">
                <a:solidFill>
                  <a:schemeClr val="accent4">
                    <a:lumMod val="75000"/>
                  </a:schemeClr>
                </a:solidFill>
                <a:latin typeface="Century Gothic" panose="020B0502020202020204" pitchFamily="34" charset="0"/>
              </a:rPr>
              <a:t>Agenda de relacionamiento</a:t>
            </a:r>
          </a:p>
        </p:txBody>
      </p:sp>
      <p:graphicFrame>
        <p:nvGraphicFramePr>
          <p:cNvPr id="2" name="Tabla 3">
            <a:extLst>
              <a:ext uri="{FF2B5EF4-FFF2-40B4-BE49-F238E27FC236}">
                <a16:creationId xmlns:a16="http://schemas.microsoft.com/office/drawing/2014/main" id="{079B3AC3-6D7C-2B3E-5E80-068847C77196}"/>
              </a:ext>
            </a:extLst>
          </p:cNvPr>
          <p:cNvGraphicFramePr>
            <a:graphicFrameLocks noGrp="1"/>
          </p:cNvGraphicFramePr>
          <p:nvPr/>
        </p:nvGraphicFramePr>
        <p:xfrm>
          <a:off x="426979" y="1133048"/>
          <a:ext cx="11338042" cy="3139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3971">
                  <a:extLst>
                    <a:ext uri="{9D8B030D-6E8A-4147-A177-3AD203B41FA5}">
                      <a16:colId xmlns:a16="http://schemas.microsoft.com/office/drawing/2014/main" val="3463873662"/>
                    </a:ext>
                  </a:extLst>
                </a:gridCol>
                <a:gridCol w="1903637">
                  <a:extLst>
                    <a:ext uri="{9D8B030D-6E8A-4147-A177-3AD203B41FA5}">
                      <a16:colId xmlns:a16="http://schemas.microsoft.com/office/drawing/2014/main" val="4275286277"/>
                    </a:ext>
                  </a:extLst>
                </a:gridCol>
                <a:gridCol w="1729259">
                  <a:extLst>
                    <a:ext uri="{9D8B030D-6E8A-4147-A177-3AD203B41FA5}">
                      <a16:colId xmlns:a16="http://schemas.microsoft.com/office/drawing/2014/main" val="2760890674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379026978"/>
                    </a:ext>
                  </a:extLst>
                </a:gridCol>
                <a:gridCol w="2999621">
                  <a:extLst>
                    <a:ext uri="{9D8B030D-6E8A-4147-A177-3AD203B41FA5}">
                      <a16:colId xmlns:a16="http://schemas.microsoft.com/office/drawing/2014/main" val="3557890296"/>
                    </a:ext>
                  </a:extLst>
                </a:gridCol>
                <a:gridCol w="1206919">
                  <a:extLst>
                    <a:ext uri="{9D8B030D-6E8A-4147-A177-3AD203B41FA5}">
                      <a16:colId xmlns:a16="http://schemas.microsoft.com/office/drawing/2014/main" val="5161850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Institución de Educación Superior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Programa académico 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Temas y contenidos de interés trabajados  por el docente de la IES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Lista de actividades a desarrollar para iniciar relacionamiento 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Fecha propuesta para inicio de actividades</a:t>
                      </a:r>
                      <a:endParaRPr lang="es-CO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53690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CO" sz="1400" b="1" dirty="0"/>
                        <a:t>Fortalezas  o elementos diferenciadores</a:t>
                      </a:r>
                    </a:p>
                    <a:p>
                      <a:pPr algn="ctr"/>
                      <a:r>
                        <a:rPr lang="es-CO" sz="1400" b="1" dirty="0"/>
                        <a:t>como programa académico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/>
                        <a:t>Nacional: 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ES" sz="1200" dirty="0"/>
                    </a:p>
                    <a:p>
                      <a:pPr algn="l"/>
                      <a:endParaRPr lang="es-CO" sz="1200" dirty="0"/>
                    </a:p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5110047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/>
                        <a:t>Extranjera: 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689965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CO" sz="1400" b="1" dirty="0"/>
                        <a:t>Debilidades o elementos para profundizar como programa académico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/>
                        <a:t>Nacional: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03144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200" dirty="0"/>
                        <a:t>Extranjera: </a:t>
                      </a:r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es-CO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8464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724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167</Words>
  <Application>Microsoft Office PowerPoint</Application>
  <PresentationFormat>Panorámica</PresentationFormat>
  <Paragraphs>20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</dc:creator>
  <cp:lastModifiedBy>Catalina</cp:lastModifiedBy>
  <cp:revision>1</cp:revision>
  <dcterms:created xsi:type="dcterms:W3CDTF">2022-01-11T19:47:11Z</dcterms:created>
  <dcterms:modified xsi:type="dcterms:W3CDTF">2022-12-06T15:50:50Z</dcterms:modified>
</cp:coreProperties>
</file>