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3"/>
    <p:sldMasterId id="2147483648" r:id="rId4"/>
  </p:sldMasterIdLst>
  <p:notesMasterIdLst>
    <p:notesMasterId r:id="rId20"/>
  </p:notesMasterIdLst>
  <p:sldIdLst>
    <p:sldId id="1103" r:id="rId5"/>
    <p:sldId id="1104" r:id="rId6"/>
    <p:sldId id="1092" r:id="rId7"/>
    <p:sldId id="1093" r:id="rId8"/>
    <p:sldId id="1095" r:id="rId9"/>
    <p:sldId id="1096" r:id="rId10"/>
    <p:sldId id="1112" r:id="rId11"/>
    <p:sldId id="1111" r:id="rId12"/>
    <p:sldId id="1110" r:id="rId13"/>
    <p:sldId id="1109" r:id="rId14"/>
    <p:sldId id="1108" r:id="rId15"/>
    <p:sldId id="1107" r:id="rId16"/>
    <p:sldId id="1106" r:id="rId17"/>
    <p:sldId id="1105" r:id="rId18"/>
    <p:sldId id="1102" r:id="rId19"/>
  </p:sldIdLst>
  <p:sldSz cx="12192000" cy="6858000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D12"/>
    <a:srgbClr val="911111"/>
    <a:srgbClr val="D5FFFF"/>
    <a:srgbClr val="66FFFF"/>
    <a:srgbClr val="63F783"/>
    <a:srgbClr val="AFDC7E"/>
    <a:srgbClr val="401B5B"/>
    <a:srgbClr val="FFFFCC"/>
    <a:srgbClr val="CCECFF"/>
    <a:srgbClr val="F2E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31897-E232-9603-4385-945B2DF67696}" v="30" dt="2023-04-09T21:52:55.372"/>
    <p1510:client id="{5D6329DD-07C2-2969-100D-C23989F2A658}" v="48" dt="2023-04-10T04:27:05.47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>
      <p:cViewPr varScale="1">
        <p:scale>
          <a:sx n="82" d="100"/>
          <a:sy n="82" d="100"/>
        </p:scale>
        <p:origin x="129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FRANCISCO LARA NARANJO" userId="S::luis.lara.n@uniminuto.edu::83a4ed64-c54f-423a-ada9-3843d3ee4433" providerId="AD" clId="Web-{5D6329DD-07C2-2969-100D-C23989F2A658}"/>
    <pc:docChg chg="mod addSld delSld modSld sldOrd modMainMaster setSldSz">
      <pc:chgData name="LUIS FRANCISCO LARA NARANJO" userId="S::luis.lara.n@uniminuto.edu::83a4ed64-c54f-423a-ada9-3843d3ee4433" providerId="AD" clId="Web-{5D6329DD-07C2-2969-100D-C23989F2A658}" dt="2023-04-10T04:27:05.470" v="46"/>
      <pc:docMkLst>
        <pc:docMk/>
      </pc:docMkLst>
      <pc:sldChg chg="modSp del">
        <pc:chgData name="LUIS FRANCISCO LARA NARANJO" userId="S::luis.lara.n@uniminuto.edu::83a4ed64-c54f-423a-ada9-3843d3ee4433" providerId="AD" clId="Web-{5D6329DD-07C2-2969-100D-C23989F2A658}" dt="2023-04-10T04:26:54.064" v="35"/>
        <pc:sldMkLst>
          <pc:docMk/>
          <pc:sldMk cId="2450306866" sldId="818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450306866" sldId="818"/>
            <ac:spMk id="2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450306866" sldId="818"/>
            <ac:spMk id="3" creationId="{00000000-0000-0000-0000-000000000000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4"/>
        <pc:sldMkLst>
          <pc:docMk/>
          <pc:sldMk cId="571080732" sldId="819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571080732" sldId="819"/>
            <ac:spMk id="2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571080732" sldId="819"/>
            <ac:spMk id="3" creationId="{00000000-0000-0000-0000-000000000000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3"/>
        <pc:sldMkLst>
          <pc:docMk/>
          <pc:sldMk cId="218709135" sldId="856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18709135" sldId="856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18709135" sldId="856"/>
            <ac:spMk id="4" creationId="{00000000-0000-0000-0000-000000000000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8"/>
        <pc:sldMkLst>
          <pc:docMk/>
          <pc:sldMk cId="2388878830" sldId="1026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388878830" sldId="1026"/>
            <ac:spMk id="2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388878830" sldId="1026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388878830" sldId="1026"/>
            <ac:spMk id="6" creationId="{2E3AA9FD-CEF8-D195-EDE5-27A8D6D3A14C}"/>
          </ac:spMkLst>
        </pc:spChg>
        <pc:grpChg chg="mod">
          <ac:chgData name="LUIS FRANCISCO LARA NARANJO" userId="S::luis.lara.n@uniminuto.edu::83a4ed64-c54f-423a-ada9-3843d3ee4433" providerId="AD" clId="Web-{5D6329DD-07C2-2969-100D-C23989F2A658}" dt="2023-04-10T04:24:20.949" v="0"/>
          <ac:grpSpMkLst>
            <pc:docMk/>
            <pc:sldMk cId="2388878830" sldId="1026"/>
            <ac:grpSpMk id="4" creationId="{5FA7C48F-19EB-5A0D-A632-F0650DCBC3D1}"/>
          </ac:grpSpMkLst>
        </pc:gr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7"/>
        <pc:sldMkLst>
          <pc:docMk/>
          <pc:sldMk cId="2972836494" sldId="1027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972836494" sldId="1027"/>
            <ac:spMk id="2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972836494" sldId="1027"/>
            <ac:spMk id="3" creationId="{00000000-0000-0000-0000-000000000000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6"/>
        <pc:sldMkLst>
          <pc:docMk/>
          <pc:sldMk cId="2945055351" sldId="1028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945055351" sldId="1028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945055351" sldId="1028"/>
            <ac:spMk id="4" creationId="{00000000-0000-0000-0000-000000000000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4:24.621" v="1"/>
        <pc:sldMkLst>
          <pc:docMk/>
          <pc:sldMk cId="3746211959" sldId="1067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3746211959" sldId="1067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3746211959" sldId="1067"/>
            <ac:spMk id="5" creationId="{82E7F2AA-3798-4868-A3DC-70EC8C52982F}"/>
          </ac:spMkLst>
        </pc:spChg>
        <pc:graphicFrameChg chg="mod">
          <ac:chgData name="LUIS FRANCISCO LARA NARANJO" userId="S::luis.lara.n@uniminuto.edu::83a4ed64-c54f-423a-ada9-3843d3ee4433" providerId="AD" clId="Web-{5D6329DD-07C2-2969-100D-C23989F2A658}" dt="2023-04-10T04:24:20.949" v="0"/>
          <ac:graphicFrameMkLst>
            <pc:docMk/>
            <pc:sldMk cId="3746211959" sldId="1067"/>
            <ac:graphicFrameMk id="4" creationId="{6E9B2622-9062-4ADB-9A0C-4D37C7EC4D55}"/>
          </ac:graphicFrameMkLst>
        </pc:graphicFrameChg>
      </pc:sldChg>
      <pc:sldChg chg="modSp">
        <pc:chgData name="LUIS FRANCISCO LARA NARANJO" userId="S::luis.lara.n@uniminuto.edu::83a4ed64-c54f-423a-ada9-3843d3ee4433" providerId="AD" clId="Web-{5D6329DD-07C2-2969-100D-C23989F2A658}" dt="2023-04-10T04:25:24.389" v="16" actId="1076"/>
        <pc:sldMkLst>
          <pc:docMk/>
          <pc:sldMk cId="3693149744" sldId="1092"/>
        </pc:sldMkLst>
        <pc:spChg chg="mod">
          <ac:chgData name="LUIS FRANCISCO LARA NARANJO" userId="S::luis.lara.n@uniminuto.edu::83a4ed64-c54f-423a-ada9-3843d3ee4433" providerId="AD" clId="Web-{5D6329DD-07C2-2969-100D-C23989F2A658}" dt="2023-04-10T04:25:24.389" v="16" actId="1076"/>
          <ac:spMkLst>
            <pc:docMk/>
            <pc:sldMk cId="3693149744" sldId="1092"/>
            <ac:spMk id="3" creationId="{739796DB-50FC-4AF1-1BAF-7DA6E8D449AE}"/>
          </ac:spMkLst>
        </pc:spChg>
        <pc:picChg chg="mod">
          <ac:chgData name="LUIS FRANCISCO LARA NARANJO" userId="S::luis.lara.n@uniminuto.edu::83a4ed64-c54f-423a-ada9-3843d3ee4433" providerId="AD" clId="Web-{5D6329DD-07C2-2969-100D-C23989F2A658}" dt="2023-04-10T04:24:20.949" v="0"/>
          <ac:picMkLst>
            <pc:docMk/>
            <pc:sldMk cId="3693149744" sldId="1092"/>
            <ac:picMk id="4" creationId="{E8D6AA49-ADF7-2CAC-EE94-512A610AC421}"/>
          </ac:picMkLst>
        </pc:picChg>
      </pc:sldChg>
      <pc:sldChg chg="modSp">
        <pc:chgData name="LUIS FRANCISCO LARA NARANJO" userId="S::luis.lara.n@uniminuto.edu::83a4ed64-c54f-423a-ada9-3843d3ee4433" providerId="AD" clId="Web-{5D6329DD-07C2-2969-100D-C23989F2A658}" dt="2023-04-10T04:25:49.046" v="20" actId="1076"/>
        <pc:sldMkLst>
          <pc:docMk/>
          <pc:sldMk cId="1724565336" sldId="1093"/>
        </pc:sldMkLst>
        <pc:spChg chg="mod">
          <ac:chgData name="LUIS FRANCISCO LARA NARANJO" userId="S::luis.lara.n@uniminuto.edu::83a4ed64-c54f-423a-ada9-3843d3ee4433" providerId="AD" clId="Web-{5D6329DD-07C2-2969-100D-C23989F2A658}" dt="2023-04-10T04:25:39.436" v="19" actId="20577"/>
          <ac:spMkLst>
            <pc:docMk/>
            <pc:sldMk cId="1724565336" sldId="1093"/>
            <ac:spMk id="3" creationId="{2D3A66AE-51DB-9883-78F9-7867DE4B18CD}"/>
          </ac:spMkLst>
        </pc:spChg>
        <pc:picChg chg="mod">
          <ac:chgData name="LUIS FRANCISCO LARA NARANJO" userId="S::luis.lara.n@uniminuto.edu::83a4ed64-c54f-423a-ada9-3843d3ee4433" providerId="AD" clId="Web-{5D6329DD-07C2-2969-100D-C23989F2A658}" dt="2023-04-10T04:25:49.046" v="20" actId="1076"/>
          <ac:picMkLst>
            <pc:docMk/>
            <pc:sldMk cId="1724565336" sldId="1093"/>
            <ac:picMk id="4" creationId="{313D56C4-54E6-EDF8-BF7F-6C2D7B1059CF}"/>
          </ac:picMkLst>
        </pc:picChg>
      </pc:sldChg>
      <pc:sldChg chg="delSp modSp">
        <pc:chgData name="LUIS FRANCISCO LARA NARANJO" userId="S::luis.lara.n@uniminuto.edu::83a4ed64-c54f-423a-ada9-3843d3ee4433" providerId="AD" clId="Web-{5D6329DD-07C2-2969-100D-C23989F2A658}" dt="2023-04-10T04:26:24.563" v="26" actId="1076"/>
        <pc:sldMkLst>
          <pc:docMk/>
          <pc:sldMk cId="3899748501" sldId="1095"/>
        </pc:sldMkLst>
        <pc:spChg chg="del topLvl">
          <ac:chgData name="LUIS FRANCISCO LARA NARANJO" userId="S::luis.lara.n@uniminuto.edu::83a4ed64-c54f-423a-ada9-3843d3ee4433" providerId="AD" clId="Web-{5D6329DD-07C2-2969-100D-C23989F2A658}" dt="2023-04-10T04:25:59.374" v="21"/>
          <ac:spMkLst>
            <pc:docMk/>
            <pc:sldMk cId="3899748501" sldId="1095"/>
            <ac:spMk id="3" creationId="{A46A6A8C-0735-4E49-BC3B-0CB1A6624602}"/>
          </ac:spMkLst>
        </pc:spChg>
        <pc:spChg chg="mod topLvl">
          <ac:chgData name="LUIS FRANCISCO LARA NARANJO" userId="S::luis.lara.n@uniminuto.edu::83a4ed64-c54f-423a-ada9-3843d3ee4433" providerId="AD" clId="Web-{5D6329DD-07C2-2969-100D-C23989F2A658}" dt="2023-04-10T04:26:08.906" v="23"/>
          <ac:spMkLst>
            <pc:docMk/>
            <pc:sldMk cId="3899748501" sldId="1095"/>
            <ac:spMk id="4" creationId="{AC932136-2EE3-4DA4-9D85-5751F146D8D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6:24.563" v="26" actId="1076"/>
          <ac:spMkLst>
            <pc:docMk/>
            <pc:sldMk cId="3899748501" sldId="1095"/>
            <ac:spMk id="5" creationId="{B5BD47AD-DD1E-4281-B7AD-3B21BE11F928}"/>
          </ac:spMkLst>
        </pc:spChg>
        <pc:grpChg chg="del mod">
          <ac:chgData name="LUIS FRANCISCO LARA NARANJO" userId="S::luis.lara.n@uniminuto.edu::83a4ed64-c54f-423a-ada9-3843d3ee4433" providerId="AD" clId="Web-{5D6329DD-07C2-2969-100D-C23989F2A658}" dt="2023-04-10T04:25:59.374" v="21"/>
          <ac:grpSpMkLst>
            <pc:docMk/>
            <pc:sldMk cId="3899748501" sldId="1095"/>
            <ac:grpSpMk id="2" creationId="{D3BE66E2-2BB0-4C24-A317-AA8AC1F9A718}"/>
          </ac:grpSpMkLst>
        </pc:grpChg>
        <pc:picChg chg="mod">
          <ac:chgData name="LUIS FRANCISCO LARA NARANJO" userId="S::luis.lara.n@uniminuto.edu::83a4ed64-c54f-423a-ada9-3843d3ee4433" providerId="AD" clId="Web-{5D6329DD-07C2-2969-100D-C23989F2A658}" dt="2023-04-10T04:24:20.949" v="0"/>
          <ac:picMkLst>
            <pc:docMk/>
            <pc:sldMk cId="3899748501" sldId="1095"/>
            <ac:picMk id="7" creationId="{2E7373F4-A3F9-5DFD-0917-D0FD9E6A7F16}"/>
          </ac:picMkLst>
        </pc:picChg>
      </pc:sldChg>
      <pc:sldChg chg="modSp">
        <pc:chgData name="LUIS FRANCISCO LARA NARANJO" userId="S::luis.lara.n@uniminuto.edu::83a4ed64-c54f-423a-ada9-3843d3ee4433" providerId="AD" clId="Web-{5D6329DD-07C2-2969-100D-C23989F2A658}" dt="2023-04-10T04:26:44.501" v="30" actId="1076"/>
        <pc:sldMkLst>
          <pc:docMk/>
          <pc:sldMk cId="2012722498" sldId="1096"/>
        </pc:sldMkLst>
        <pc:spChg chg="mod">
          <ac:chgData name="LUIS FRANCISCO LARA NARANJO" userId="S::luis.lara.n@uniminuto.edu::83a4ed64-c54f-423a-ada9-3843d3ee4433" providerId="AD" clId="Web-{5D6329DD-07C2-2969-100D-C23989F2A658}" dt="2023-04-10T04:26:41.438" v="29" actId="1076"/>
          <ac:spMkLst>
            <pc:docMk/>
            <pc:sldMk cId="2012722498" sldId="1096"/>
            <ac:spMk id="3" creationId="{B59B8943-D1C3-5B6F-2E0D-4F2D8DCB827A}"/>
          </ac:spMkLst>
        </pc:spChg>
        <pc:graphicFrameChg chg="mod modGraphic">
          <ac:chgData name="LUIS FRANCISCO LARA NARANJO" userId="S::luis.lara.n@uniminuto.edu::83a4ed64-c54f-423a-ada9-3843d3ee4433" providerId="AD" clId="Web-{5D6329DD-07C2-2969-100D-C23989F2A658}" dt="2023-04-10T04:26:44.501" v="30" actId="1076"/>
          <ac:graphicFrameMkLst>
            <pc:docMk/>
            <pc:sldMk cId="2012722498" sldId="1096"/>
            <ac:graphicFrameMk id="4" creationId="{A684218B-C57C-902D-CF08-BC9D4249FBBB}"/>
          </ac:graphicFrameMkLst>
        </pc:graphicFrame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2"/>
        <pc:sldMkLst>
          <pc:docMk/>
          <pc:sldMk cId="4245539343" sldId="1100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4245539343" sldId="1100"/>
            <ac:spMk id="2" creationId="{7D995370-5928-4F90-07B9-236CF4B61C99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4245539343" sldId="1100"/>
            <ac:spMk id="4" creationId="{40F33BB2-F6E0-2152-C644-17E821AB1C44}"/>
          </ac:spMkLst>
        </pc:spChg>
      </pc:sldChg>
      <pc:sldChg chg="modSp del">
        <pc:chgData name="LUIS FRANCISCO LARA NARANJO" userId="S::luis.lara.n@uniminuto.edu::83a4ed64-c54f-423a-ada9-3843d3ee4433" providerId="AD" clId="Web-{5D6329DD-07C2-2969-100D-C23989F2A658}" dt="2023-04-10T04:26:54.064" v="31"/>
        <pc:sldMkLst>
          <pc:docMk/>
          <pc:sldMk cId="1202831703" sldId="1101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1202831703" sldId="1101"/>
            <ac:spMk id="2" creationId="{7D995370-5928-4F90-07B9-236CF4B61C99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1202831703" sldId="1101"/>
            <ac:spMk id="4" creationId="{40F33BB2-F6E0-2152-C644-17E821AB1C44}"/>
          </ac:spMkLst>
        </pc:spChg>
      </pc:sldChg>
      <pc:sldChg chg="modSp">
        <pc:chgData name="LUIS FRANCISCO LARA NARANJO" userId="S::luis.lara.n@uniminuto.edu::83a4ed64-c54f-423a-ada9-3843d3ee4433" providerId="AD" clId="Web-{5D6329DD-07C2-2969-100D-C23989F2A658}" dt="2023-04-10T04:24:20.949" v="0"/>
        <pc:sldMkLst>
          <pc:docMk/>
          <pc:sldMk cId="2155602188" sldId="1103"/>
        </pc:sld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k cId="2155602188" sldId="1103"/>
            <ac:spMk id="3" creationId="{8DEA23A5-C6E5-7639-D2BF-A034FE5A5859}"/>
          </ac:spMkLst>
        </pc:spChg>
      </pc:sldChg>
      <pc:sldChg chg="modSp add ord">
        <pc:chgData name="LUIS FRANCISCO LARA NARANJO" userId="S::luis.lara.n@uniminuto.edu::83a4ed64-c54f-423a-ada9-3843d3ee4433" providerId="AD" clId="Web-{5D6329DD-07C2-2969-100D-C23989F2A658}" dt="2023-04-10T04:25:04.794" v="9" actId="20577"/>
        <pc:sldMkLst>
          <pc:docMk/>
          <pc:sldMk cId="900954958" sldId="1104"/>
        </pc:sldMkLst>
        <pc:graphicFrameChg chg="modGraphic">
          <ac:chgData name="LUIS FRANCISCO LARA NARANJO" userId="S::luis.lara.n@uniminuto.edu::83a4ed64-c54f-423a-ada9-3843d3ee4433" providerId="AD" clId="Web-{5D6329DD-07C2-2969-100D-C23989F2A658}" dt="2023-04-10T04:25:04.794" v="9" actId="20577"/>
          <ac:graphicFrameMkLst>
            <pc:docMk/>
            <pc:sldMk cId="900954958" sldId="1104"/>
            <ac:graphicFrameMk id="4" creationId="{6E9B2622-9062-4ADB-9A0C-4D37C7EC4D55}"/>
          </ac:graphicFrameMkLst>
        </pc:graphicFrameChg>
      </pc:sldChg>
      <pc:sldChg chg="add">
        <pc:chgData name="LUIS FRANCISCO LARA NARANJO" userId="S::luis.lara.n@uniminuto.edu::83a4ed64-c54f-423a-ada9-3843d3ee4433" providerId="AD" clId="Web-{5D6329DD-07C2-2969-100D-C23989F2A658}" dt="2023-04-10T04:27:05.033" v="39"/>
        <pc:sldMkLst>
          <pc:docMk/>
          <pc:sldMk cId="1927380063" sldId="1105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220" v="40"/>
        <pc:sldMkLst>
          <pc:docMk/>
          <pc:sldMk cId="1191065602" sldId="1106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251" v="41"/>
        <pc:sldMkLst>
          <pc:docMk/>
          <pc:sldMk cId="1092308026" sldId="1107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298" v="42"/>
        <pc:sldMkLst>
          <pc:docMk/>
          <pc:sldMk cId="3878760597" sldId="1108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330" v="43"/>
        <pc:sldMkLst>
          <pc:docMk/>
          <pc:sldMk cId="745021706" sldId="1109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361" v="44"/>
        <pc:sldMkLst>
          <pc:docMk/>
          <pc:sldMk cId="1415810836" sldId="1110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408" v="45"/>
        <pc:sldMkLst>
          <pc:docMk/>
          <pc:sldMk cId="1866897620" sldId="1111"/>
        </pc:sldMkLst>
      </pc:sldChg>
      <pc:sldChg chg="add">
        <pc:chgData name="LUIS FRANCISCO LARA NARANJO" userId="S::luis.lara.n@uniminuto.edu::83a4ed64-c54f-423a-ada9-3843d3ee4433" providerId="AD" clId="Web-{5D6329DD-07C2-2969-100D-C23989F2A658}" dt="2023-04-10T04:27:05.470" v="46"/>
        <pc:sldMkLst>
          <pc:docMk/>
          <pc:sldMk cId="3928137490" sldId="1112"/>
        </pc:sldMkLst>
      </pc:sldChg>
      <pc:sldMasterChg chg="modSldLayout">
        <pc:chgData name="LUIS FRANCISCO LARA NARANJO" userId="S::luis.lara.n@uniminuto.edu::83a4ed64-c54f-423a-ada9-3843d3ee4433" providerId="AD" clId="Web-{5D6329DD-07C2-2969-100D-C23989F2A658}" dt="2023-04-10T04:24:20.949" v="0"/>
        <pc:sldMasterMkLst>
          <pc:docMk/>
          <pc:sldMasterMk cId="1707103385" sldId="2147483648"/>
        </pc:sldMasterMkLst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3303557599" sldId="2147483649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303557599" sldId="2147483649"/>
              <ac:spMk id="10" creationId="{F71A0A7A-76BB-5E4C-F3A3-8E3346120FB2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303557599" sldId="2147483649"/>
              <ac:spMk id="11" creationId="{AC2CBCF1-8F0A-EAB1-F854-273F5A1202B7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303557599" sldId="2147483649"/>
              <ac:picMk id="8" creationId="{62479EDE-37AF-05AE-E05B-B00FD0F3CC3E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303557599" sldId="2147483649"/>
              <ac:picMk id="12" creationId="{F67882DA-D36A-A543-0E3D-B9A7E34C30CE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303557599" sldId="2147483649"/>
              <ac:picMk id="13" creationId="{8EF06E64-2B23-6D25-E030-C38AFCC605BD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303557599" sldId="2147483649"/>
              <ac:picMk id="14" creationId="{5D10409D-DF23-CF50-CB60-667DB87FA222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303557599" sldId="2147483649"/>
              <ac:picMk id="17" creationId="{8C774274-9260-1B4F-2FB8-1C1F24BB0155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637733907" sldId="2147483655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637733907" sldId="2147483655"/>
              <ac:spMk id="2" creationId="{BE4BF132-75ED-E4B5-B1DA-31BB94848C03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637733907" sldId="2147483655"/>
              <ac:spMk id="3" creationId="{B42ED4A3-7599-05BB-104F-E82225437AE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637733907" sldId="2147483655"/>
              <ac:spMk id="4" creationId="{1A9B880B-B255-98CD-F916-CA23CBF3E5C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935786948" sldId="2147483660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935786948" sldId="2147483660"/>
              <ac:spMk id="6" creationId="{4288DD15-3704-FD87-27BA-209174A4A7E4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935786948" sldId="2147483660"/>
              <ac:spMk id="8" creationId="{A4F9BDEE-19E5-5D4D-CBF1-1ABA78665029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935786948" sldId="2147483660"/>
              <ac:spMk id="9" creationId="{7D4CC96D-7AF9-68CF-159C-25D9D3BC6CA3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935786948" sldId="2147483660"/>
              <ac:picMk id="7" creationId="{D1F47D7A-D7E8-C088-277E-67671FE51C00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935786948" sldId="2147483660"/>
              <ac:picMk id="10" creationId="{9C4B2FD3-F1A5-C790-D1C8-8DCEAC84BA03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935786948" sldId="2147483660"/>
              <ac:picMk id="11" creationId="{ACF27CC0-8B45-5B3E-6D89-7551114ED8E7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588632016" sldId="2147483661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3" creationId="{5B3F3FDE-2857-3EE5-4FE8-958C19AD705F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4" creationId="{3E2C00A9-9237-0979-E6E5-EB26885B4FC6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6" creationId="{83284991-48F6-7315-9930-76822B798AE4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7" creationId="{6E25A440-911C-CBCD-76DF-0499EC31D13E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9" creationId="{CB3FCEFF-1D58-DE2E-5CAF-DD3AAB7A4689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588632016" sldId="2147483661"/>
              <ac:spMk id="10" creationId="{D80473B4-8538-8F84-3195-F585F8CF4FE2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588632016" sldId="2147483661"/>
              <ac:picMk id="2" creationId="{011D257E-A899-96D7-E658-5AFB67774519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588632016" sldId="2147483661"/>
              <ac:picMk id="5" creationId="{539ABFC6-B0F0-1A22-DE72-A74F9DF8498B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588632016" sldId="2147483661"/>
              <ac:picMk id="8" creationId="{6E1F16B9-EBE1-A51F-1ADA-8D4E82025B7C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102431847" sldId="2147483662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3" creationId="{90B52A8D-FBC6-9FFC-CA5E-28FA103F6928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5" creationId="{E03FD6D0-AEB1-2C6E-8186-F7024F8EB538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6" creationId="{54F57C20-2BC4-F76C-A63A-C92F50F4B1C7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7" creationId="{A10B15C6-8757-D110-07FD-04194D6238AE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9" creationId="{2BC86212-31A0-680A-188D-388FFA416B42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02431847" sldId="2147483662"/>
              <ac:spMk id="10" creationId="{186B9E56-2383-1D2C-D804-B2C34E379053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102431847" sldId="2147483662"/>
              <ac:picMk id="2" creationId="{45D57B3C-FA2A-9E83-C425-F39BEDB89363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102431847" sldId="2147483662"/>
              <ac:picMk id="4" creationId="{B8F0D534-6B32-234F-5937-54B4BF70E14A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102431847" sldId="2147483662"/>
              <ac:picMk id="8" creationId="{04065E4D-9E3C-AAA0-35B6-6973FCC10B60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176043766" sldId="2147483663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76043766" sldId="2147483663"/>
              <ac:spMk id="2" creationId="{2A7F1D0D-9911-32F8-F344-166FA366DC08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76043766" sldId="2147483663"/>
              <ac:spMk id="4" creationId="{6675C9E8-1407-0CFD-1025-039D0C56BA65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176043766" sldId="2147483663"/>
              <ac:spMk id="5" creationId="{796E49C6-1672-0737-F7F2-832307330668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176043766" sldId="2147483663"/>
              <ac:picMk id="3" creationId="{A56BBD0C-A9FF-E0E3-B0A8-180FE85A2A8C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176043766" sldId="2147483663"/>
              <ac:picMk id="6" creationId="{DAA971CF-A33B-D1E7-DC48-8DDFC86212DE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498154140" sldId="2147483664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498154140" sldId="2147483664"/>
              <ac:spMk id="3" creationId="{95CFC0EF-89DC-DCA7-528D-62E29D7FC6D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498154140" sldId="2147483664"/>
              <ac:spMk id="4" creationId="{169A92F5-2D86-9E4F-11F0-7D0C197A13A4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98154140" sldId="2147483664"/>
              <ac:picMk id="2" creationId="{BAEFF30E-B99F-9F7A-D3A8-ED3A8044D048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98154140" sldId="2147483664"/>
              <ac:picMk id="5" creationId="{AF8BE2C7-1443-5A96-293C-C4F5769B3800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98154140" sldId="2147483664"/>
              <ac:picMk id="6" creationId="{A4ED0180-E7D3-284B-CE8E-E1158D2AF522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3269900931" sldId="2147483665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3" creationId="{FA653401-2056-910C-8FC1-9DA5E853A49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4" creationId="{CB4F8901-5594-8832-67BA-4039A2FC3AB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6" creationId="{285B6196-A3EF-2452-B4D0-A4F475C03877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8" creationId="{38D0ACAD-F44F-AFAC-4955-447D42F98BB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9" creationId="{13D1F340-0DAC-22E2-5C32-B375F6229594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269900931" sldId="2147483665"/>
              <ac:spMk id="10" creationId="{8BA36545-5ECB-F740-EDC6-C44E857A289C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269900931" sldId="2147483665"/>
              <ac:picMk id="2" creationId="{7D4788A7-3B76-6F5B-06BF-2AF105D85D4B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269900931" sldId="2147483665"/>
              <ac:picMk id="5" creationId="{FF3C0091-79A7-F824-57AA-BDFF05A67704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269900931" sldId="2147483665"/>
              <ac:picMk id="7" creationId="{9BE165D4-2259-B4FB-FC4B-96C005FFD7AC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379820752" sldId="2147483666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79820752" sldId="2147483666"/>
              <ac:spMk id="3" creationId="{EE383B03-2677-99FB-AB90-2E3E1FAFBCD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79820752" sldId="2147483666"/>
              <ac:spMk id="4" creationId="{E7D41B08-CC21-52E4-5EC7-B5DEA81FE5CC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79820752" sldId="2147483666"/>
              <ac:picMk id="2" creationId="{87409A2E-711C-6A12-90F6-B4AE8AEB6A35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79820752" sldId="2147483666"/>
              <ac:picMk id="5" creationId="{86216972-3C2A-B227-BDE0-9F61E17B1D52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2964403527" sldId="2147483668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964403527" sldId="2147483668"/>
              <ac:spMk id="2" creationId="{0725E2BE-9625-AC9D-CDF3-BF734324D9A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964403527" sldId="2147483668"/>
              <ac:spMk id="4" creationId="{FBE86EE4-8CB2-C821-B6AF-DFD6B3048315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964403527" sldId="2147483668"/>
              <ac:spMk id="5" creationId="{57701787-CA7E-A10D-3F46-1A5A7DE1EA18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964403527" sldId="2147483668"/>
              <ac:picMk id="3" creationId="{B366B458-4239-3EB3-E654-FF35A2632583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964403527" sldId="2147483668"/>
              <ac:picMk id="6" creationId="{9DB41B48-2196-C64C-B364-780AB188BA7E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964403527" sldId="2147483668"/>
              <ac:picMk id="7" creationId="{97B38468-EA19-8A9E-4E63-6E030E3E15FE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3847842090" sldId="2147483669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3" creationId="{0B79C254-BCB7-000A-3AD5-496AF94C6FAC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5" creationId="{1364CDD2-2DD3-E0FD-AEC8-AF1B1770D7F4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6" creationId="{35234B5C-4306-FF4C-5167-FBFE32D9DEBC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7" creationId="{558CBA54-2386-3740-F1FC-A7951CE4D0B2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9" creationId="{074B6349-9845-1E34-405B-C4191F7A1BED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3847842090" sldId="2147483669"/>
              <ac:spMk id="10" creationId="{6EFB5804-6A14-603C-67A4-551F4FE9441B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847842090" sldId="2147483669"/>
              <ac:picMk id="2" creationId="{B8EBC484-D24D-7CBE-8A2A-FDE47B249D38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847842090" sldId="2147483669"/>
              <ac:picMk id="4" creationId="{F4C82B2D-C39E-12D3-1A1D-63517DBE6E70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3847842090" sldId="2147483669"/>
              <ac:picMk id="8" creationId="{3D9E4FDD-58FF-47D0-02E5-9D547AF0B0E5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1467881433" sldId="2147483670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3" creationId="{F74CCEE7-1BF2-6CA9-7117-3CD645BC3951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4" creationId="{51662ED5-13B0-5156-7AB9-B4A3248F9B11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6" creationId="{7597F69B-3EEE-0746-45BB-AE7F3FC3E1AE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8" creationId="{C87DEEF6-1B49-FDE5-8F89-AE8EFBDC490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9" creationId="{2A753C09-36B6-B5F3-DC74-D3411FB57B4E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1467881433" sldId="2147483670"/>
              <ac:spMk id="10" creationId="{3BCF8271-FAE9-0B2C-FD70-823C04A73D6C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467881433" sldId="2147483670"/>
              <ac:picMk id="2" creationId="{4C7BDC1D-93FD-A8E7-50A4-6562ABF223E9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467881433" sldId="2147483670"/>
              <ac:picMk id="5" creationId="{1AD93E94-6AF2-3328-7009-60AD9A26002B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1467881433" sldId="2147483670"/>
              <ac:picMk id="7" creationId="{9ADFC5FB-4F89-5CE8-23CF-21C095D5150B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593120399" sldId="2147483671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593120399" sldId="2147483671"/>
              <ac:spMk id="3" creationId="{6744D27C-1BA3-262A-C191-34342D81627B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593120399" sldId="2147483671"/>
              <ac:spMk id="4" creationId="{1469D8E0-725B-FAA2-0BD3-AE774939D41C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593120399" sldId="2147483671"/>
              <ac:picMk id="2" creationId="{B293EB80-AD0F-1CAA-35C2-BE1C61F97D23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593120399" sldId="2147483671"/>
              <ac:picMk id="5" creationId="{15DADD1A-8045-4FE4-4EF3-B4D9F49D0F1B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2775968940" sldId="2147483672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75968940" sldId="2147483672"/>
              <ac:spMk id="4" creationId="{B3151DA9-5599-E797-F207-59D2F20515C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75968940" sldId="2147483672"/>
              <ac:spMk id="5" creationId="{FA8A279E-8BF6-80ED-049D-695AEF1527D2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75968940" sldId="2147483672"/>
              <ac:picMk id="2" creationId="{05C534DA-5EFF-6339-881C-AA129333F280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75968940" sldId="2147483672"/>
              <ac:picMk id="3" creationId="{C886E752-9CBE-B1FB-F43A-F63960621EFB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75968940" sldId="2147483672"/>
              <ac:picMk id="6" creationId="{05DF291D-0D4E-5C76-FB83-01673869A2E2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441715247" sldId="2147483673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441715247" sldId="2147483673"/>
              <ac:spMk id="2" creationId="{EEA40505-E430-FAC8-DC3C-BFC51AB87D65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441715247" sldId="2147483673"/>
              <ac:spMk id="4" creationId="{73C28D53-4340-60CC-F9B4-26344AA0910C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441715247" sldId="2147483673"/>
              <ac:spMk id="5" creationId="{114E7D39-E712-7B53-A661-280F49BC3E2E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41715247" sldId="2147483673"/>
              <ac:picMk id="3" creationId="{D9487E2D-3718-EF25-C238-CEC0F58B6B04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41715247" sldId="2147483673"/>
              <ac:picMk id="6" creationId="{EF4860ED-7785-58EA-0885-A2C8A04D6EB2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441715247" sldId="2147483673"/>
              <ac:picMk id="7" creationId="{B53BB021-B2B5-3882-23B3-17191814A21F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2743386910" sldId="2147483674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3" creationId="{692A95FE-28B8-662D-0A85-94ABD0B9ABE1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5" creationId="{A141D5EB-3408-D649-BEAD-8C2F285DC226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6" creationId="{7CF925E5-2F38-D0F5-2588-208F3EF7F06B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7" creationId="{2331C958-66B3-F631-7B1A-9B04C285CED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9" creationId="{C33F2FDB-6FDE-CB62-D230-901581E612AA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2743386910" sldId="2147483674"/>
              <ac:spMk id="10" creationId="{3F7BED58-365C-101E-AD30-E4D716BBC50C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43386910" sldId="2147483674"/>
              <ac:picMk id="2" creationId="{4D28CF0D-B0BF-0FB2-5F51-FD6652D845FF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43386910" sldId="2147483674"/>
              <ac:picMk id="4" creationId="{2AA15832-135B-8761-EFEF-5939365375BD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2743386910" sldId="2147483674"/>
              <ac:picMk id="8" creationId="{E858BD5C-C582-502F-B7F3-F8C0CA7EAEEB}"/>
            </ac:picMkLst>
          </pc:pic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1707103385" sldId="2147483648"/>
            <pc:sldLayoutMk cId="695421522" sldId="2147483675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695421522" sldId="2147483675"/>
              <ac:spMk id="7" creationId="{3F906417-CD03-BC60-3D57-C1CAA63DB5CD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1707103385" sldId="2147483648"/>
              <pc:sldLayoutMk cId="695421522" sldId="2147483675"/>
              <ac:spMk id="8" creationId="{1E829A17-EE5C-356A-0F8C-59BF0F77927E}"/>
            </ac:spMkLst>
          </pc:sp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695421522" sldId="2147483675"/>
              <ac:picMk id="4" creationId="{A747C843-8FAA-C6C9-61B4-78D0A875E668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695421522" sldId="2147483675"/>
              <ac:picMk id="6" creationId="{78E9063D-166D-D58F-010A-0979993E9DA9}"/>
            </ac:picMkLst>
          </pc:picChg>
          <pc:picChg chg="mod">
            <ac:chgData name="LUIS FRANCISCO LARA NARANJO" userId="S::luis.lara.n@uniminuto.edu::83a4ed64-c54f-423a-ada9-3843d3ee4433" providerId="AD" clId="Web-{5D6329DD-07C2-2969-100D-C23989F2A658}" dt="2023-04-10T04:24:20.949" v="0"/>
            <ac:picMkLst>
              <pc:docMk/>
              <pc:sldMasterMk cId="1707103385" sldId="2147483648"/>
              <pc:sldLayoutMk cId="695421522" sldId="2147483675"/>
              <ac:picMk id="12" creationId="{09097989-66FD-B918-0664-EEE31C460EEE}"/>
            </ac:picMkLst>
          </pc:picChg>
        </pc:sldLayoutChg>
      </pc:sldMasterChg>
      <pc:sldMasterChg chg="modSp addSldLayout modSldLayout">
        <pc:chgData name="LUIS FRANCISCO LARA NARANJO" userId="S::luis.lara.n@uniminuto.edu::83a4ed64-c54f-423a-ada9-3843d3ee4433" providerId="AD" clId="Web-{5D6329DD-07C2-2969-100D-C23989F2A658}" dt="2023-04-10T04:24:29.012" v="2"/>
        <pc:sldMasterMkLst>
          <pc:docMk/>
          <pc:sldMasterMk cId="2102277446" sldId="2147483849"/>
        </pc:sldMasterMkLst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asterMk cId="2102277446" sldId="2147483849"/>
            <ac:spMk id="2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asterMk cId="2102277446" sldId="2147483849"/>
            <ac:spMk id="3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asterMk cId="2102277446" sldId="2147483849"/>
            <ac:spMk id="4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asterMk cId="2102277446" sldId="2147483849"/>
            <ac:spMk id="5" creationId="{00000000-0000-0000-0000-000000000000}"/>
          </ac:spMkLst>
        </pc:spChg>
        <pc:spChg chg="mod">
          <ac:chgData name="LUIS FRANCISCO LARA NARANJO" userId="S::luis.lara.n@uniminuto.edu::83a4ed64-c54f-423a-ada9-3843d3ee4433" providerId="AD" clId="Web-{5D6329DD-07C2-2969-100D-C23989F2A658}" dt="2023-04-10T04:24:20.949" v="0"/>
          <ac:spMkLst>
            <pc:docMk/>
            <pc:sldMasterMk cId="2102277446" sldId="2147483849"/>
            <ac:spMk id="6" creationId="{00000000-0000-0000-0000-000000000000}"/>
          </ac:spMkLst>
        </pc:sp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2885910243" sldId="2147483850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885910243" sldId="2147483850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885910243" sldId="2147483850"/>
              <ac:spMk id="3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2256131611" sldId="2147483852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256131611" sldId="2147483852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256131611" sldId="2147483852"/>
              <ac:spMk id="3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4136652963" sldId="2147483853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4136652963" sldId="2147483853"/>
              <ac:spMk id="3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4136652963" sldId="2147483853"/>
              <ac:spMk id="4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3233652966" sldId="2147483854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233652966" sldId="2147483854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233652966" sldId="2147483854"/>
              <ac:spMk id="3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233652966" sldId="2147483854"/>
              <ac:spMk id="4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233652966" sldId="2147483854"/>
              <ac:spMk id="5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233652966" sldId="2147483854"/>
              <ac:spMk id="6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3685886021" sldId="2147483857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685886021" sldId="2147483857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685886021" sldId="2147483857"/>
              <ac:spMk id="3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3685886021" sldId="2147483857"/>
              <ac:spMk id="4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64471212" sldId="2147483858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64471212" sldId="2147483858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64471212" sldId="2147483858"/>
              <ac:spMk id="3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64471212" sldId="2147483858"/>
              <ac:spMk id="4" creationId="{00000000-0000-0000-0000-000000000000}"/>
            </ac:spMkLst>
          </pc:spChg>
        </pc:sldLayoutChg>
        <pc:sldLayoutChg chg="modSp">
          <pc:chgData name="LUIS FRANCISCO LARA NARANJO" userId="S::luis.lara.n@uniminuto.edu::83a4ed64-c54f-423a-ada9-3843d3ee4433" providerId="AD" clId="Web-{5D6329DD-07C2-2969-100D-C23989F2A658}" dt="2023-04-10T04:24:20.949" v="0"/>
          <pc:sldLayoutMkLst>
            <pc:docMk/>
            <pc:sldMasterMk cId="2102277446" sldId="2147483849"/>
            <pc:sldLayoutMk cId="2986946214" sldId="2147483860"/>
          </pc:sldLayoutMkLst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986946214" sldId="2147483860"/>
              <ac:spMk id="2" creationId="{00000000-0000-0000-0000-000000000000}"/>
            </ac:spMkLst>
          </pc:spChg>
          <pc:spChg chg="mod">
            <ac:chgData name="LUIS FRANCISCO LARA NARANJO" userId="S::luis.lara.n@uniminuto.edu::83a4ed64-c54f-423a-ada9-3843d3ee4433" providerId="AD" clId="Web-{5D6329DD-07C2-2969-100D-C23989F2A658}" dt="2023-04-10T04:24:20.949" v="0"/>
            <ac:spMkLst>
              <pc:docMk/>
              <pc:sldMasterMk cId="2102277446" sldId="2147483849"/>
              <pc:sldLayoutMk cId="2986946214" sldId="2147483860"/>
              <ac:spMk id="3" creationId="{00000000-0000-0000-0000-000000000000}"/>
            </ac:spMkLst>
          </pc:spChg>
        </pc:sldLayoutChg>
        <pc:sldLayoutChg chg="add">
          <pc:chgData name="LUIS FRANCISCO LARA NARANJO" userId="S::luis.lara.n@uniminuto.edu::83a4ed64-c54f-423a-ada9-3843d3ee4433" providerId="AD" clId="Web-{5D6329DD-07C2-2969-100D-C23989F2A658}" dt="2023-04-10T04:24:29.012" v="2"/>
          <pc:sldLayoutMkLst>
            <pc:docMk/>
            <pc:sldMasterMk cId="2102277446" sldId="2147483849"/>
            <pc:sldLayoutMk cId="2882539198" sldId="2147483866"/>
          </pc:sldLayoutMkLst>
        </pc:sldLayoutChg>
        <pc:sldLayoutChg chg="add">
          <pc:chgData name="LUIS FRANCISCO LARA NARANJO" userId="S::luis.lara.n@uniminuto.edu::83a4ed64-c54f-423a-ada9-3843d3ee4433" providerId="AD" clId="Web-{5D6329DD-07C2-2969-100D-C23989F2A658}" dt="2023-04-10T04:24:29.012" v="2"/>
          <pc:sldLayoutMkLst>
            <pc:docMk/>
            <pc:sldMasterMk cId="2102277446" sldId="2147483849"/>
            <pc:sldLayoutMk cId="2146377388" sldId="2147483868"/>
          </pc:sldLayoutMkLst>
        </pc:sldLayoutChg>
        <pc:sldLayoutChg chg="add">
          <pc:chgData name="LUIS FRANCISCO LARA NARANJO" userId="S::luis.lara.n@uniminuto.edu::83a4ed64-c54f-423a-ada9-3843d3ee4433" providerId="AD" clId="Web-{5D6329DD-07C2-2969-100D-C23989F2A658}" dt="2023-04-10T04:24:29.012" v="2"/>
          <pc:sldLayoutMkLst>
            <pc:docMk/>
            <pc:sldMasterMk cId="2102277446" sldId="2147483849"/>
            <pc:sldLayoutMk cId="925123372" sldId="2147483869"/>
          </pc:sldLayoutMkLst>
        </pc:sldLayoutChg>
        <pc:sldLayoutChg chg="add">
          <pc:chgData name="LUIS FRANCISCO LARA NARANJO" userId="S::luis.lara.n@uniminuto.edu::83a4ed64-c54f-423a-ada9-3843d3ee4433" providerId="AD" clId="Web-{5D6329DD-07C2-2969-100D-C23989F2A658}" dt="2023-04-10T04:24:29.012" v="2"/>
          <pc:sldLayoutMkLst>
            <pc:docMk/>
            <pc:sldMasterMk cId="2102277446" sldId="2147483849"/>
            <pc:sldLayoutMk cId="2048046947" sldId="2147483879"/>
          </pc:sldLayoutMkLst>
        </pc:sldLayoutChg>
        <pc:sldLayoutChg chg="add">
          <pc:chgData name="LUIS FRANCISCO LARA NARANJO" userId="S::luis.lara.n@uniminuto.edu::83a4ed64-c54f-423a-ada9-3843d3ee4433" providerId="AD" clId="Web-{5D6329DD-07C2-2969-100D-C23989F2A658}" dt="2023-04-10T04:24:29.012" v="2"/>
          <pc:sldLayoutMkLst>
            <pc:docMk/>
            <pc:sldMasterMk cId="2102277446" sldId="2147483849"/>
            <pc:sldLayoutMk cId="3125191750" sldId="2147483880"/>
          </pc:sldLayoutMkLst>
        </pc:sldLayoutChg>
      </pc:sldMasterChg>
    </pc:docChg>
  </pc:docChgLst>
  <pc:docChgLst>
    <pc:chgData name="LUIS FRANCISCO LARA NARANJO" userId="S::luis.lara.n@uniminuto.edu::83a4ed64-c54f-423a-ada9-3843d3ee4433" providerId="AD" clId="Web-{4BF31897-E232-9603-4385-945B2DF67696}"/>
    <pc:docChg chg="addSld delSld modSld sldOrd addMainMaster">
      <pc:chgData name="LUIS FRANCISCO LARA NARANJO" userId="S::luis.lara.n@uniminuto.edu::83a4ed64-c54f-423a-ada9-3843d3ee4433" providerId="AD" clId="Web-{4BF31897-E232-9603-4385-945B2DF67696}" dt="2023-04-09T21:52:55.372" v="29"/>
      <pc:docMkLst>
        <pc:docMk/>
      </pc:docMkLst>
      <pc:sldChg chg="del">
        <pc:chgData name="LUIS FRANCISCO LARA NARANJO" userId="S::luis.lara.n@uniminuto.edu::83a4ed64-c54f-423a-ada9-3843d3ee4433" providerId="AD" clId="Web-{4BF31897-E232-9603-4385-945B2DF67696}" dt="2023-04-09T21:51:22.729" v="5"/>
        <pc:sldMkLst>
          <pc:docMk/>
          <pc:sldMk cId="3240211393" sldId="776"/>
        </pc:sldMkLst>
      </pc:sldChg>
      <pc:sldChg chg="modSp">
        <pc:chgData name="LUIS FRANCISCO LARA NARANJO" userId="S::luis.lara.n@uniminuto.edu::83a4ed64-c54f-423a-ada9-3843d3ee4433" providerId="AD" clId="Web-{4BF31897-E232-9603-4385-945B2DF67696}" dt="2023-04-09T21:52:45.450" v="22"/>
        <pc:sldMkLst>
          <pc:docMk/>
          <pc:sldMk cId="2388878830" sldId="1026"/>
        </pc:sldMkLst>
        <pc:spChg chg="mod">
          <ac:chgData name="LUIS FRANCISCO LARA NARANJO" userId="S::luis.lara.n@uniminuto.edu::83a4ed64-c54f-423a-ada9-3843d3ee4433" providerId="AD" clId="Web-{4BF31897-E232-9603-4385-945B2DF67696}" dt="2023-04-09T21:52:45.450" v="22"/>
          <ac:spMkLst>
            <pc:docMk/>
            <pc:sldMk cId="2388878830" sldId="1026"/>
            <ac:spMk id="5" creationId="{4A996608-949B-1DCD-4D16-6189B8AE33E5}"/>
          </ac:spMkLst>
        </pc:spChg>
        <pc:spChg chg="mod">
          <ac:chgData name="LUIS FRANCISCO LARA NARANJO" userId="S::luis.lara.n@uniminuto.edu::83a4ed64-c54f-423a-ada9-3843d3ee4433" providerId="AD" clId="Web-{4BF31897-E232-9603-4385-945B2DF67696}" dt="2023-04-09T21:52:45.434" v="21"/>
          <ac:spMkLst>
            <pc:docMk/>
            <pc:sldMk cId="2388878830" sldId="1026"/>
            <ac:spMk id="6" creationId="{2E3AA9FD-CEF8-D195-EDE5-27A8D6D3A14C}"/>
          </ac:spMkLst>
        </pc:spChg>
      </pc:sldChg>
      <pc:sldChg chg="modSp">
        <pc:chgData name="LUIS FRANCISCO LARA NARANJO" userId="S::luis.lara.n@uniminuto.edu::83a4ed64-c54f-423a-ada9-3843d3ee4433" providerId="AD" clId="Web-{4BF31897-E232-9603-4385-945B2DF67696}" dt="2023-04-09T21:52:55.372" v="29"/>
        <pc:sldMkLst>
          <pc:docMk/>
          <pc:sldMk cId="3746211959" sldId="1067"/>
        </pc:sldMkLst>
        <pc:graphicFrameChg chg="modGraphic">
          <ac:chgData name="LUIS FRANCISCO LARA NARANJO" userId="S::luis.lara.n@uniminuto.edu::83a4ed64-c54f-423a-ada9-3843d3ee4433" providerId="AD" clId="Web-{4BF31897-E232-9603-4385-945B2DF67696}" dt="2023-04-09T21:52:55.372" v="29"/>
          <ac:graphicFrameMkLst>
            <pc:docMk/>
            <pc:sldMk cId="3746211959" sldId="1067"/>
            <ac:graphicFrameMk id="4" creationId="{6E9B2622-9062-4ADB-9A0C-4D37C7EC4D55}"/>
          </ac:graphicFrameMkLst>
        </pc:graphicFrameChg>
      </pc:sldChg>
      <pc:sldChg chg="modSp">
        <pc:chgData name="LUIS FRANCISCO LARA NARANJO" userId="S::luis.lara.n@uniminuto.edu::83a4ed64-c54f-423a-ada9-3843d3ee4433" providerId="AD" clId="Web-{4BF31897-E232-9603-4385-945B2DF67696}" dt="2023-04-09T21:52:50.856" v="26"/>
        <pc:sldMkLst>
          <pc:docMk/>
          <pc:sldMk cId="3899748501" sldId="1095"/>
        </pc:sldMkLst>
        <pc:spChg chg="mod">
          <ac:chgData name="LUIS FRANCISCO LARA NARANJO" userId="S::luis.lara.n@uniminuto.edu::83a4ed64-c54f-423a-ada9-3843d3ee4433" providerId="AD" clId="Web-{4BF31897-E232-9603-4385-945B2DF67696}" dt="2023-04-09T21:52:50.856" v="26"/>
          <ac:spMkLst>
            <pc:docMk/>
            <pc:sldMk cId="3899748501" sldId="1095"/>
            <ac:spMk id="3" creationId="{A46A6A8C-0735-4E49-BC3B-0CB1A6624602}"/>
          </ac:spMkLst>
        </pc:spChg>
        <pc:spChg chg="mod">
          <ac:chgData name="LUIS FRANCISCO LARA NARANJO" userId="S::luis.lara.n@uniminuto.edu::83a4ed64-c54f-423a-ada9-3843d3ee4433" providerId="AD" clId="Web-{4BF31897-E232-9603-4385-945B2DF67696}" dt="2023-04-09T21:52:50.856" v="25"/>
          <ac:spMkLst>
            <pc:docMk/>
            <pc:sldMk cId="3899748501" sldId="1095"/>
            <ac:spMk id="4" creationId="{AC932136-2EE3-4DA4-9D85-5751F146D8D0}"/>
          </ac:spMkLst>
        </pc:spChg>
      </pc:sldChg>
      <pc:sldChg chg="modSp">
        <pc:chgData name="LUIS FRANCISCO LARA NARANJO" userId="S::luis.lara.n@uniminuto.edu::83a4ed64-c54f-423a-ada9-3843d3ee4433" providerId="AD" clId="Web-{4BF31897-E232-9603-4385-945B2DF67696}" dt="2023-04-09T21:52:51.512" v="27"/>
        <pc:sldMkLst>
          <pc:docMk/>
          <pc:sldMk cId="2012722498" sldId="1096"/>
        </pc:sldMkLst>
        <pc:graphicFrameChg chg="modGraphic">
          <ac:chgData name="LUIS FRANCISCO LARA NARANJO" userId="S::luis.lara.n@uniminuto.edu::83a4ed64-c54f-423a-ada9-3843d3ee4433" providerId="AD" clId="Web-{4BF31897-E232-9603-4385-945B2DF67696}" dt="2023-04-09T21:52:51.512" v="27"/>
          <ac:graphicFrameMkLst>
            <pc:docMk/>
            <pc:sldMk cId="2012722498" sldId="1096"/>
            <ac:graphicFrameMk id="4" creationId="{A684218B-C57C-902D-CF08-BC9D4249FBBB}"/>
          </ac:graphicFrameMkLst>
        </pc:graphicFrameChg>
      </pc:sldChg>
      <pc:sldChg chg="modSp">
        <pc:chgData name="LUIS FRANCISCO LARA NARANJO" userId="S::luis.lara.n@uniminuto.edu::83a4ed64-c54f-423a-ada9-3843d3ee4433" providerId="AD" clId="Web-{4BF31897-E232-9603-4385-945B2DF67696}" dt="2023-04-09T21:51:33.620" v="7" actId="1076"/>
        <pc:sldMkLst>
          <pc:docMk/>
          <pc:sldMk cId="4245539343" sldId="1100"/>
        </pc:sldMkLst>
        <pc:spChg chg="mod">
          <ac:chgData name="LUIS FRANCISCO LARA NARANJO" userId="S::luis.lara.n@uniminuto.edu::83a4ed64-c54f-423a-ada9-3843d3ee4433" providerId="AD" clId="Web-{4BF31897-E232-9603-4385-945B2DF67696}" dt="2023-04-09T21:51:33.620" v="7" actId="1076"/>
          <ac:spMkLst>
            <pc:docMk/>
            <pc:sldMk cId="4245539343" sldId="1100"/>
            <ac:spMk id="4" creationId="{40F33BB2-F6E0-2152-C644-17E821AB1C44}"/>
          </ac:spMkLst>
        </pc:spChg>
      </pc:sldChg>
      <pc:sldChg chg="add ord">
        <pc:chgData name="LUIS FRANCISCO LARA NARANJO" userId="S::luis.lara.n@uniminuto.edu::83a4ed64-c54f-423a-ada9-3843d3ee4433" providerId="AD" clId="Web-{4BF31897-E232-9603-4385-945B2DF67696}" dt="2023-04-09T21:51:28.291" v="6"/>
        <pc:sldMkLst>
          <pc:docMk/>
          <pc:sldMk cId="3602399859" sldId="1102"/>
        </pc:sldMkLst>
      </pc:sldChg>
      <pc:sldChg chg="addSp modSp add">
        <pc:chgData name="LUIS FRANCISCO LARA NARANJO" userId="S::luis.lara.n@uniminuto.edu::83a4ed64-c54f-423a-ada9-3843d3ee4433" providerId="AD" clId="Web-{4BF31897-E232-9603-4385-945B2DF67696}" dt="2023-04-09T21:51:21.135" v="4" actId="14100"/>
        <pc:sldMkLst>
          <pc:docMk/>
          <pc:sldMk cId="2155602188" sldId="1103"/>
        </pc:sldMkLst>
        <pc:spChg chg="add mod">
          <ac:chgData name="LUIS FRANCISCO LARA NARANJO" userId="S::luis.lara.n@uniminuto.edu::83a4ed64-c54f-423a-ada9-3843d3ee4433" providerId="AD" clId="Web-{4BF31897-E232-9603-4385-945B2DF67696}" dt="2023-04-09T21:51:21.135" v="4" actId="14100"/>
          <ac:spMkLst>
            <pc:docMk/>
            <pc:sldMk cId="2155602188" sldId="1103"/>
            <ac:spMk id="3" creationId="{8DEA23A5-C6E5-7639-D2BF-A034FE5A5859}"/>
          </ac:spMkLst>
        </pc:spChg>
      </pc:sldChg>
      <pc:sldMasterChg chg="add addSldLayout">
        <pc:chgData name="LUIS FRANCISCO LARA NARANJO" userId="S::luis.lara.n@uniminuto.edu::83a4ed64-c54f-423a-ada9-3843d3ee4433" providerId="AD" clId="Web-{4BF31897-E232-9603-4385-945B2DF67696}" dt="2023-04-09T21:50:03.148" v="0"/>
        <pc:sldMasterMkLst>
          <pc:docMk/>
          <pc:sldMasterMk cId="1707103385" sldId="2147483648"/>
        </pc:sldMasterMkLst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3303557599" sldId="2147483649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637733907" sldId="2147483655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935786948" sldId="2147483660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588632016" sldId="2147483661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102431847" sldId="2147483662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176043766" sldId="2147483663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498154140" sldId="2147483664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3269900931" sldId="2147483665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379820752" sldId="2147483666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2964403527" sldId="2147483668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3847842090" sldId="2147483669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1467881433" sldId="2147483670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593120399" sldId="2147483671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2775968940" sldId="2147483672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441715247" sldId="2147483673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2743386910" sldId="2147483674"/>
          </pc:sldLayoutMkLst>
        </pc:sldLayoutChg>
        <pc:sldLayoutChg chg="add">
          <pc:chgData name="LUIS FRANCISCO LARA NARANJO" userId="S::luis.lara.n@uniminuto.edu::83a4ed64-c54f-423a-ada9-3843d3ee4433" providerId="AD" clId="Web-{4BF31897-E232-9603-4385-945B2DF67696}" dt="2023-04-09T21:50:03.148" v="0"/>
          <pc:sldLayoutMkLst>
            <pc:docMk/>
            <pc:sldMasterMk cId="1707103385" sldId="2147483648"/>
            <pc:sldLayoutMk cId="695421522" sldId="2147483675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1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dirty="0">
            <a:solidFill>
              <a:schemeClr val="tx1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D0D5D-D9E8-4552-A2A6-6C6C14B4BDA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3ED44E-28C6-4EB6-8095-6AD498953987}">
      <dgm:prSet phldrT="[Text]" custT="1"/>
      <dgm:spPr/>
      <dgm:t>
        <a:bodyPr/>
        <a:lstStyle/>
        <a:p>
          <a:r>
            <a:rPr lang="es-CO" sz="3500" dirty="0"/>
            <a:t>Analítica </a:t>
          </a:r>
          <a:r>
            <a:rPr lang="es-CO" sz="1800" dirty="0"/>
            <a:t>(¿Nivel de Complejidad Alto, Medio o Bajo?)</a:t>
          </a:r>
          <a:endParaRPr lang="en-US" sz="1800" dirty="0"/>
        </a:p>
      </dgm:t>
    </dgm:pt>
    <dgm:pt modelId="{8ED4E773-573C-4480-B46B-3A8E35831C65}" type="parTrans" cxnId="{38A28E71-EC1F-40DC-8B21-C920D8558D95}">
      <dgm:prSet/>
      <dgm:spPr/>
      <dgm:t>
        <a:bodyPr/>
        <a:lstStyle/>
        <a:p>
          <a:endParaRPr lang="en-US"/>
        </a:p>
      </dgm:t>
    </dgm:pt>
    <dgm:pt modelId="{C73F5031-57F9-4659-95C9-6791D9F2823E}" type="sibTrans" cxnId="{38A28E71-EC1F-40DC-8B21-C920D8558D95}">
      <dgm:prSet/>
      <dgm:spPr/>
      <dgm:t>
        <a:bodyPr/>
        <a:lstStyle/>
        <a:p>
          <a:endParaRPr lang="en-US"/>
        </a:p>
      </dgm:t>
    </dgm:pt>
    <dgm:pt modelId="{75358DD2-CA54-405A-8313-65C2E76684A1}">
      <dgm:prSet custT="1"/>
      <dgm:spPr/>
      <dgm:t>
        <a:bodyPr/>
        <a:lstStyle/>
        <a:p>
          <a:pPr>
            <a:buFont typeface="+mj-lt"/>
            <a:buAutoNum type="romanLcPeriod"/>
          </a:pPr>
          <a:r>
            <a:rPr lang="es-CO" sz="3400" dirty="0"/>
            <a:t>Conceptual </a:t>
          </a:r>
          <a:r>
            <a:rPr lang="es-CO" sz="1600" dirty="0"/>
            <a:t>(¿Nivel de Complejidad Alto, Medio o Bajo?)</a:t>
          </a:r>
          <a:endParaRPr lang="en-US" sz="3400" dirty="0"/>
        </a:p>
      </dgm:t>
    </dgm:pt>
    <dgm:pt modelId="{A8103DCD-0F05-41F0-A21F-8F166FED6A4F}" type="parTrans" cxnId="{28DD5AA9-5AC1-40D8-8E2F-6E2CA104A4C5}">
      <dgm:prSet/>
      <dgm:spPr/>
      <dgm:t>
        <a:bodyPr/>
        <a:lstStyle/>
        <a:p>
          <a:endParaRPr lang="en-US"/>
        </a:p>
      </dgm:t>
    </dgm:pt>
    <dgm:pt modelId="{C3FD33BD-3068-4A81-A7B8-33EF79A6D9F1}" type="sibTrans" cxnId="{28DD5AA9-5AC1-40D8-8E2F-6E2CA104A4C5}">
      <dgm:prSet/>
      <dgm:spPr/>
      <dgm:t>
        <a:bodyPr/>
        <a:lstStyle/>
        <a:p>
          <a:endParaRPr lang="en-US"/>
        </a:p>
      </dgm:t>
    </dgm:pt>
    <dgm:pt modelId="{61779FBB-EEF7-4406-B95F-12B5EE76FF64}">
      <dgm:prSet custT="1"/>
      <dgm:spPr/>
      <dgm:t>
        <a:bodyPr/>
        <a:lstStyle/>
        <a:p>
          <a:pPr>
            <a:buFont typeface="+mj-lt"/>
            <a:buAutoNum type="romanLcPeriod"/>
          </a:pPr>
          <a:r>
            <a:rPr lang="es-CO" sz="3500" dirty="0"/>
            <a:t>Técnica </a:t>
          </a:r>
          <a:r>
            <a:rPr lang="es-CO" sz="1800" dirty="0"/>
            <a:t>(¿Nivel de Complejidad Alto, Medio o Bajo?)</a:t>
          </a:r>
          <a:endParaRPr lang="es-CO" sz="3500" dirty="0"/>
        </a:p>
      </dgm:t>
    </dgm:pt>
    <dgm:pt modelId="{0E2DDD37-753C-4086-A204-B05A9465DA01}" type="parTrans" cxnId="{EEB0B3D6-6B67-41E2-AC5C-68B92F6F6618}">
      <dgm:prSet/>
      <dgm:spPr/>
      <dgm:t>
        <a:bodyPr/>
        <a:lstStyle/>
        <a:p>
          <a:endParaRPr lang="en-US"/>
        </a:p>
      </dgm:t>
    </dgm:pt>
    <dgm:pt modelId="{3E3B36DB-C3CE-4EF5-B775-BEFF2956F237}" type="sibTrans" cxnId="{EEB0B3D6-6B67-41E2-AC5C-68B92F6F6618}">
      <dgm:prSet/>
      <dgm:spPr/>
      <dgm:t>
        <a:bodyPr/>
        <a:lstStyle/>
        <a:p>
          <a:endParaRPr lang="en-US"/>
        </a:p>
      </dgm:t>
    </dgm:pt>
    <dgm:pt modelId="{EACDF728-08C5-4F9F-8EBA-F9381D726337}" type="pres">
      <dgm:prSet presAssocID="{07FD0D5D-D9E8-4552-A2A6-6C6C14B4BDA1}" presName="linear" presStyleCnt="0">
        <dgm:presLayoutVars>
          <dgm:dir/>
          <dgm:resizeHandles val="exact"/>
        </dgm:presLayoutVars>
      </dgm:prSet>
      <dgm:spPr/>
    </dgm:pt>
    <dgm:pt modelId="{1ADFA9EA-A627-483A-A356-E179A650233C}" type="pres">
      <dgm:prSet presAssocID="{BF3ED44E-28C6-4EB6-8095-6AD498953987}" presName="comp" presStyleCnt="0"/>
      <dgm:spPr/>
    </dgm:pt>
    <dgm:pt modelId="{68F01D7A-76B1-4FDE-9AB0-AF9E6695ECF1}" type="pres">
      <dgm:prSet presAssocID="{BF3ED44E-28C6-4EB6-8095-6AD498953987}" presName="box" presStyleLbl="node1" presStyleIdx="0" presStyleCnt="3" custLinFactNeighborX="-17574" custLinFactNeighborY="-56699"/>
      <dgm:spPr/>
    </dgm:pt>
    <dgm:pt modelId="{2D1F62A4-115E-4192-AA71-D726E4360FF7}" type="pres">
      <dgm:prSet presAssocID="{BF3ED44E-28C6-4EB6-8095-6AD498953987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7482905-F7D7-4D49-988B-7C0287DB48D5}" type="pres">
      <dgm:prSet presAssocID="{BF3ED44E-28C6-4EB6-8095-6AD498953987}" presName="text" presStyleLbl="node1" presStyleIdx="0" presStyleCnt="3">
        <dgm:presLayoutVars>
          <dgm:bulletEnabled val="1"/>
        </dgm:presLayoutVars>
      </dgm:prSet>
      <dgm:spPr/>
    </dgm:pt>
    <dgm:pt modelId="{DB8B3DAD-ACA5-4347-A1B5-433770C2C960}" type="pres">
      <dgm:prSet presAssocID="{C73F5031-57F9-4659-95C9-6791D9F2823E}" presName="spacer" presStyleCnt="0"/>
      <dgm:spPr/>
    </dgm:pt>
    <dgm:pt modelId="{04A9A94C-AC14-4E54-9FF7-7F42DC925807}" type="pres">
      <dgm:prSet presAssocID="{75358DD2-CA54-405A-8313-65C2E76684A1}" presName="comp" presStyleCnt="0"/>
      <dgm:spPr/>
    </dgm:pt>
    <dgm:pt modelId="{ACB9131A-AE65-4786-BA9F-4116D4152C0E}" type="pres">
      <dgm:prSet presAssocID="{75358DD2-CA54-405A-8313-65C2E76684A1}" presName="box" presStyleLbl="node1" presStyleIdx="1" presStyleCnt="3"/>
      <dgm:spPr/>
    </dgm:pt>
    <dgm:pt modelId="{80625701-747B-4262-B797-35725239CB75}" type="pres">
      <dgm:prSet presAssocID="{75358DD2-CA54-405A-8313-65C2E76684A1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CB9316DF-7780-4EC7-BB78-98CB38EC7537}" type="pres">
      <dgm:prSet presAssocID="{75358DD2-CA54-405A-8313-65C2E76684A1}" presName="text" presStyleLbl="node1" presStyleIdx="1" presStyleCnt="3">
        <dgm:presLayoutVars>
          <dgm:bulletEnabled val="1"/>
        </dgm:presLayoutVars>
      </dgm:prSet>
      <dgm:spPr/>
    </dgm:pt>
    <dgm:pt modelId="{4EC079E5-E422-4C6B-AD5B-D020E08E3DCB}" type="pres">
      <dgm:prSet presAssocID="{C3FD33BD-3068-4A81-A7B8-33EF79A6D9F1}" presName="spacer" presStyleCnt="0"/>
      <dgm:spPr/>
    </dgm:pt>
    <dgm:pt modelId="{6100BE74-0878-457B-83D5-33EEC4FD1655}" type="pres">
      <dgm:prSet presAssocID="{61779FBB-EEF7-4406-B95F-12B5EE76FF64}" presName="comp" presStyleCnt="0"/>
      <dgm:spPr/>
    </dgm:pt>
    <dgm:pt modelId="{A3AEE1CD-EEF3-4386-AAE0-0CAE7C0EB047}" type="pres">
      <dgm:prSet presAssocID="{61779FBB-EEF7-4406-B95F-12B5EE76FF64}" presName="box" presStyleLbl="node1" presStyleIdx="2" presStyleCnt="3"/>
      <dgm:spPr/>
    </dgm:pt>
    <dgm:pt modelId="{3F0E8B34-883D-4901-BE79-A1FFD7828407}" type="pres">
      <dgm:prSet presAssocID="{61779FBB-EEF7-4406-B95F-12B5EE76FF64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F97D6AA5-A65B-4529-BC43-2685F2FA0DD2}" type="pres">
      <dgm:prSet presAssocID="{61779FBB-EEF7-4406-B95F-12B5EE76FF64}" presName="text" presStyleLbl="node1" presStyleIdx="2" presStyleCnt="3">
        <dgm:presLayoutVars>
          <dgm:bulletEnabled val="1"/>
        </dgm:presLayoutVars>
      </dgm:prSet>
      <dgm:spPr/>
    </dgm:pt>
  </dgm:ptLst>
  <dgm:cxnLst>
    <dgm:cxn modelId="{9080B816-44EC-45A6-9C04-8DE6E86DA38C}" type="presOf" srcId="{75358DD2-CA54-405A-8313-65C2E76684A1}" destId="{CB9316DF-7780-4EC7-BB78-98CB38EC7537}" srcOrd="1" destOrd="0" presId="urn:microsoft.com/office/officeart/2005/8/layout/vList4"/>
    <dgm:cxn modelId="{E84F1F27-C355-4335-9784-B74ED14684AB}" type="presOf" srcId="{07FD0D5D-D9E8-4552-A2A6-6C6C14B4BDA1}" destId="{EACDF728-08C5-4F9F-8EBA-F9381D726337}" srcOrd="0" destOrd="0" presId="urn:microsoft.com/office/officeart/2005/8/layout/vList4"/>
    <dgm:cxn modelId="{BC626D2F-0C8A-414D-8F3A-91F3F7E9B6F8}" type="presOf" srcId="{BF3ED44E-28C6-4EB6-8095-6AD498953987}" destId="{27482905-F7D7-4D49-988B-7C0287DB48D5}" srcOrd="1" destOrd="0" presId="urn:microsoft.com/office/officeart/2005/8/layout/vList4"/>
    <dgm:cxn modelId="{4C4CCA32-8C0D-4E81-8F4C-B648FD699135}" type="presOf" srcId="{BF3ED44E-28C6-4EB6-8095-6AD498953987}" destId="{68F01D7A-76B1-4FDE-9AB0-AF9E6695ECF1}" srcOrd="0" destOrd="0" presId="urn:microsoft.com/office/officeart/2005/8/layout/vList4"/>
    <dgm:cxn modelId="{6399C65B-913C-49EA-BE26-38DED0073BFD}" type="presOf" srcId="{61779FBB-EEF7-4406-B95F-12B5EE76FF64}" destId="{F97D6AA5-A65B-4529-BC43-2685F2FA0DD2}" srcOrd="1" destOrd="0" presId="urn:microsoft.com/office/officeart/2005/8/layout/vList4"/>
    <dgm:cxn modelId="{38A28E71-EC1F-40DC-8B21-C920D8558D95}" srcId="{07FD0D5D-D9E8-4552-A2A6-6C6C14B4BDA1}" destId="{BF3ED44E-28C6-4EB6-8095-6AD498953987}" srcOrd="0" destOrd="0" parTransId="{8ED4E773-573C-4480-B46B-3A8E35831C65}" sibTransId="{C73F5031-57F9-4659-95C9-6791D9F2823E}"/>
    <dgm:cxn modelId="{F5B03C96-DBEC-4001-A63D-C23FDB15A319}" type="presOf" srcId="{75358DD2-CA54-405A-8313-65C2E76684A1}" destId="{ACB9131A-AE65-4786-BA9F-4116D4152C0E}" srcOrd="0" destOrd="0" presId="urn:microsoft.com/office/officeart/2005/8/layout/vList4"/>
    <dgm:cxn modelId="{28DD5AA9-5AC1-40D8-8E2F-6E2CA104A4C5}" srcId="{07FD0D5D-D9E8-4552-A2A6-6C6C14B4BDA1}" destId="{75358DD2-CA54-405A-8313-65C2E76684A1}" srcOrd="1" destOrd="0" parTransId="{A8103DCD-0F05-41F0-A21F-8F166FED6A4F}" sibTransId="{C3FD33BD-3068-4A81-A7B8-33EF79A6D9F1}"/>
    <dgm:cxn modelId="{B929FDB5-8C31-4915-9744-3222AF77F56D}" type="presOf" srcId="{61779FBB-EEF7-4406-B95F-12B5EE76FF64}" destId="{A3AEE1CD-EEF3-4386-AAE0-0CAE7C0EB047}" srcOrd="0" destOrd="0" presId="urn:microsoft.com/office/officeart/2005/8/layout/vList4"/>
    <dgm:cxn modelId="{EEB0B3D6-6B67-41E2-AC5C-68B92F6F6618}" srcId="{07FD0D5D-D9E8-4552-A2A6-6C6C14B4BDA1}" destId="{61779FBB-EEF7-4406-B95F-12B5EE76FF64}" srcOrd="2" destOrd="0" parTransId="{0E2DDD37-753C-4086-A204-B05A9465DA01}" sibTransId="{3E3B36DB-C3CE-4EF5-B775-BEFF2956F237}"/>
    <dgm:cxn modelId="{925A35DA-DD4B-44DC-AF8F-C9351DD6AC47}" type="presParOf" srcId="{EACDF728-08C5-4F9F-8EBA-F9381D726337}" destId="{1ADFA9EA-A627-483A-A356-E179A650233C}" srcOrd="0" destOrd="0" presId="urn:microsoft.com/office/officeart/2005/8/layout/vList4"/>
    <dgm:cxn modelId="{9732D6A6-232D-4A83-9589-A1600F425B28}" type="presParOf" srcId="{1ADFA9EA-A627-483A-A356-E179A650233C}" destId="{68F01D7A-76B1-4FDE-9AB0-AF9E6695ECF1}" srcOrd="0" destOrd="0" presId="urn:microsoft.com/office/officeart/2005/8/layout/vList4"/>
    <dgm:cxn modelId="{59D46F0A-F6E7-4693-B6E1-B2EDF52736B0}" type="presParOf" srcId="{1ADFA9EA-A627-483A-A356-E179A650233C}" destId="{2D1F62A4-115E-4192-AA71-D726E4360FF7}" srcOrd="1" destOrd="0" presId="urn:microsoft.com/office/officeart/2005/8/layout/vList4"/>
    <dgm:cxn modelId="{DD23B6B1-48CA-40B2-ACBF-EC5B397E199A}" type="presParOf" srcId="{1ADFA9EA-A627-483A-A356-E179A650233C}" destId="{27482905-F7D7-4D49-988B-7C0287DB48D5}" srcOrd="2" destOrd="0" presId="urn:microsoft.com/office/officeart/2005/8/layout/vList4"/>
    <dgm:cxn modelId="{9FC1F01F-9C03-4D15-9417-B5D8B6C492FE}" type="presParOf" srcId="{EACDF728-08C5-4F9F-8EBA-F9381D726337}" destId="{DB8B3DAD-ACA5-4347-A1B5-433770C2C960}" srcOrd="1" destOrd="0" presId="urn:microsoft.com/office/officeart/2005/8/layout/vList4"/>
    <dgm:cxn modelId="{76D0FB25-6B30-4EBF-B402-B8292818B4B9}" type="presParOf" srcId="{EACDF728-08C5-4F9F-8EBA-F9381D726337}" destId="{04A9A94C-AC14-4E54-9FF7-7F42DC925807}" srcOrd="2" destOrd="0" presId="urn:microsoft.com/office/officeart/2005/8/layout/vList4"/>
    <dgm:cxn modelId="{A05C2AD2-F01E-46B5-9DBB-69CF9365ABB5}" type="presParOf" srcId="{04A9A94C-AC14-4E54-9FF7-7F42DC925807}" destId="{ACB9131A-AE65-4786-BA9F-4116D4152C0E}" srcOrd="0" destOrd="0" presId="urn:microsoft.com/office/officeart/2005/8/layout/vList4"/>
    <dgm:cxn modelId="{9702191E-60D7-43DF-95B0-F1B702C55B68}" type="presParOf" srcId="{04A9A94C-AC14-4E54-9FF7-7F42DC925807}" destId="{80625701-747B-4262-B797-35725239CB75}" srcOrd="1" destOrd="0" presId="urn:microsoft.com/office/officeart/2005/8/layout/vList4"/>
    <dgm:cxn modelId="{9F649A57-2FEC-4AD7-9B14-64F20C6C7136}" type="presParOf" srcId="{04A9A94C-AC14-4E54-9FF7-7F42DC925807}" destId="{CB9316DF-7780-4EC7-BB78-98CB38EC7537}" srcOrd="2" destOrd="0" presId="urn:microsoft.com/office/officeart/2005/8/layout/vList4"/>
    <dgm:cxn modelId="{6B4B2864-CE25-4120-B6A1-BA590854317C}" type="presParOf" srcId="{EACDF728-08C5-4F9F-8EBA-F9381D726337}" destId="{4EC079E5-E422-4C6B-AD5B-D020E08E3DCB}" srcOrd="3" destOrd="0" presId="urn:microsoft.com/office/officeart/2005/8/layout/vList4"/>
    <dgm:cxn modelId="{8394585D-9662-4DD6-8B3A-6D455FB49426}" type="presParOf" srcId="{EACDF728-08C5-4F9F-8EBA-F9381D726337}" destId="{6100BE74-0878-457B-83D5-33EEC4FD1655}" srcOrd="4" destOrd="0" presId="urn:microsoft.com/office/officeart/2005/8/layout/vList4"/>
    <dgm:cxn modelId="{0082BBA6-3F55-4151-ABC7-BCB9D2BE9CA2}" type="presParOf" srcId="{6100BE74-0878-457B-83D5-33EEC4FD1655}" destId="{A3AEE1CD-EEF3-4386-AAE0-0CAE7C0EB047}" srcOrd="0" destOrd="0" presId="urn:microsoft.com/office/officeart/2005/8/layout/vList4"/>
    <dgm:cxn modelId="{D640552C-A6FE-4553-BFCD-57246589D936}" type="presParOf" srcId="{6100BE74-0878-457B-83D5-33EEC4FD1655}" destId="{3F0E8B34-883D-4901-BE79-A1FFD7828407}" srcOrd="1" destOrd="0" presId="urn:microsoft.com/office/officeart/2005/8/layout/vList4"/>
    <dgm:cxn modelId="{301E02EE-E5CB-44BA-B627-56FC4D4DC3BE}" type="presParOf" srcId="{6100BE74-0878-457B-83D5-33EEC4FD1655}" destId="{F97D6AA5-A65B-4529-BC43-2685F2FA0D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0" kern="120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kern="120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01D7A-76B1-4FDE-9AB0-AF9E6695ECF1}">
      <dsp:nvSpPr>
        <dsp:cNvPr id="0" name=""/>
        <dsp:cNvSpPr/>
      </dsp:nvSpPr>
      <dsp:spPr>
        <a:xfrm>
          <a:off x="0" y="0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500" kern="1200" dirty="0"/>
            <a:t>Analítica </a:t>
          </a:r>
          <a:r>
            <a:rPr lang="es-CO" sz="1800" kern="1200" dirty="0"/>
            <a:t>(¿Nivel de Complejidad Alto, Medio o Bajo?)</a:t>
          </a:r>
          <a:endParaRPr lang="en-US" sz="1800" kern="1200" dirty="0"/>
        </a:p>
      </dsp:txBody>
      <dsp:txXfrm>
        <a:off x="1725577" y="0"/>
        <a:ext cx="6267310" cy="1269999"/>
      </dsp:txXfrm>
    </dsp:sp>
    <dsp:sp modelId="{2D1F62A4-115E-4192-AA71-D726E4360FF7}">
      <dsp:nvSpPr>
        <dsp:cNvPr id="0" name=""/>
        <dsp:cNvSpPr/>
      </dsp:nvSpPr>
      <dsp:spPr>
        <a:xfrm>
          <a:off x="126999" y="126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9131A-AE65-4786-BA9F-4116D4152C0E}">
      <dsp:nvSpPr>
        <dsp:cNvPr id="0" name=""/>
        <dsp:cNvSpPr/>
      </dsp:nvSpPr>
      <dsp:spPr>
        <a:xfrm>
          <a:off x="0" y="1396999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3400" kern="1200" dirty="0"/>
            <a:t>Conceptual </a:t>
          </a:r>
          <a:r>
            <a:rPr lang="es-CO" sz="1600" kern="1200" dirty="0"/>
            <a:t>(¿Nivel de Complejidad Alto, Medio o Bajo?)</a:t>
          </a:r>
          <a:endParaRPr lang="en-US" sz="3400" kern="1200" dirty="0"/>
        </a:p>
      </dsp:txBody>
      <dsp:txXfrm>
        <a:off x="1725577" y="1396999"/>
        <a:ext cx="6267310" cy="1269999"/>
      </dsp:txXfrm>
    </dsp:sp>
    <dsp:sp modelId="{80625701-747B-4262-B797-35725239CB75}">
      <dsp:nvSpPr>
        <dsp:cNvPr id="0" name=""/>
        <dsp:cNvSpPr/>
      </dsp:nvSpPr>
      <dsp:spPr>
        <a:xfrm>
          <a:off x="126999" y="1523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EE1CD-EEF3-4386-AAE0-0CAE7C0EB047}">
      <dsp:nvSpPr>
        <dsp:cNvPr id="0" name=""/>
        <dsp:cNvSpPr/>
      </dsp:nvSpPr>
      <dsp:spPr>
        <a:xfrm>
          <a:off x="0" y="2793999"/>
          <a:ext cx="7992888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3500" kern="1200" dirty="0"/>
            <a:t>Técnica </a:t>
          </a:r>
          <a:r>
            <a:rPr lang="es-CO" sz="1800" kern="1200" dirty="0"/>
            <a:t>(¿Nivel de Complejidad Alto, Medio o Bajo?)</a:t>
          </a:r>
          <a:endParaRPr lang="es-CO" sz="3500" kern="1200" dirty="0"/>
        </a:p>
      </dsp:txBody>
      <dsp:txXfrm>
        <a:off x="1725577" y="2793999"/>
        <a:ext cx="6267310" cy="1269999"/>
      </dsp:txXfrm>
    </dsp:sp>
    <dsp:sp modelId="{3F0E8B34-883D-4901-BE79-A1FFD7828407}">
      <dsp:nvSpPr>
        <dsp:cNvPr id="0" name=""/>
        <dsp:cNvSpPr/>
      </dsp:nvSpPr>
      <dsp:spPr>
        <a:xfrm>
          <a:off x="126999" y="2920999"/>
          <a:ext cx="1598577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ABE1FF-7221-4663-8492-B684ECC192E2}" type="datetimeFigureOut">
              <a:rPr lang="es-CO"/>
              <a:pPr>
                <a:defRPr/>
              </a:pPr>
              <a:t>9/04/2023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78ADB7-E21C-43F5-B9F0-D23D1DE77663}" type="slidenum">
              <a:rPr lang="es-CO"/>
              <a:pPr>
                <a:defRPr/>
              </a:pPr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2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17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/>
              <a:t>© </a:t>
            </a:r>
            <a:r>
              <a:rPr lang="es-ES" sz="600" dirty="0" err="1"/>
              <a:t>All</a:t>
            </a:r>
            <a:r>
              <a:rPr lang="es-ES" sz="600" dirty="0"/>
              <a:t> Copyright 2023 - </a:t>
            </a:r>
            <a:r>
              <a:rPr lang="es-ES" sz="600" b="1" dirty="0"/>
              <a:t>UNIMINUTO</a:t>
            </a:r>
          </a:p>
          <a:p>
            <a:r>
              <a:rPr lang="es-ES" sz="600" dirty="0"/>
              <a:t>Vicerrectoría General Académica</a:t>
            </a:r>
            <a:endParaRPr lang="es-CO" sz="6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4"/>
            <a:ext cx="5929087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3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" dirty="0">
                <a:solidFill>
                  <a:schemeClr val="bg1"/>
                </a:solidFill>
              </a:rPr>
              <a:t>© </a:t>
            </a:r>
            <a:r>
              <a:rPr lang="es-ES" sz="600" dirty="0" err="1">
                <a:solidFill>
                  <a:schemeClr val="bg1"/>
                </a:solidFill>
              </a:rPr>
              <a:t>All</a:t>
            </a:r>
            <a:r>
              <a:rPr lang="es-ES" sz="600" dirty="0">
                <a:solidFill>
                  <a:schemeClr val="bg1"/>
                </a:solidFill>
              </a:rPr>
              <a:t> Copyright 2023 - </a:t>
            </a:r>
            <a:r>
              <a:rPr lang="es-ES" sz="6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600" dirty="0">
                <a:solidFill>
                  <a:schemeClr val="bg1"/>
                </a:solidFill>
              </a:rPr>
              <a:t>Vicerrectoría General Académica</a:t>
            </a:r>
            <a:endParaRPr lang="es-CO" sz="6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18719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5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7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400883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6"/>
            <a:ext cx="4519947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6" y="6258936"/>
            <a:ext cx="2101303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2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5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1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3" y="6231373"/>
            <a:ext cx="2710316" cy="4159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/>
              <a:t>© </a:t>
            </a:r>
            <a:r>
              <a:rPr lang="es-ES" sz="788" dirty="0" err="1"/>
              <a:t>All</a:t>
            </a:r>
            <a:r>
              <a:rPr lang="es-ES" sz="788" dirty="0"/>
              <a:t> Copyright 2023 - </a:t>
            </a:r>
            <a:r>
              <a:rPr lang="es-ES" sz="788" b="1" dirty="0"/>
              <a:t>UNIMINUTO</a:t>
            </a:r>
          </a:p>
          <a:p>
            <a:r>
              <a:rPr lang="es-ES" sz="788" dirty="0"/>
              <a:t>Vicerrectoría General Académica</a:t>
            </a:r>
            <a:endParaRPr lang="es-CO" sz="788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426814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/>
              <a:t>Dirección de Docencia - </a:t>
            </a:r>
            <a:r>
              <a:rPr lang="es-ES" sz="788" b="1" dirty="0"/>
              <a:t>Subdirección de Docencia</a:t>
            </a:r>
            <a:endParaRPr lang="es-CO" sz="788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6" y="1153765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2" y="6231376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3" y="951328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9" y="160360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400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1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3" y="1811591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788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788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4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6" y="3826940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788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788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6" y="350769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88" dirty="0">
                <a:solidFill>
                  <a:schemeClr val="bg1"/>
                </a:solidFill>
              </a:rPr>
              <a:t>© </a:t>
            </a:r>
            <a:r>
              <a:rPr lang="es-ES" sz="788" dirty="0" err="1">
                <a:solidFill>
                  <a:schemeClr val="bg1"/>
                </a:solidFill>
              </a:rPr>
              <a:t>All</a:t>
            </a:r>
            <a:r>
              <a:rPr lang="es-ES" sz="788" dirty="0">
                <a:solidFill>
                  <a:schemeClr val="bg1"/>
                </a:solidFill>
              </a:rPr>
              <a:t> Copyright 2023 - </a:t>
            </a:r>
            <a:r>
              <a:rPr lang="es-ES" sz="788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788" dirty="0">
                <a:solidFill>
                  <a:schemeClr val="bg1"/>
                </a:solidFill>
              </a:rPr>
              <a:t>Vicerrectoría General Académica</a:t>
            </a:r>
            <a:endParaRPr lang="es-CO" sz="788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8" y="1610977"/>
            <a:ext cx="2880851" cy="41597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788" dirty="0">
                <a:solidFill>
                  <a:schemeClr val="bg1"/>
                </a:solidFill>
              </a:rPr>
              <a:t>Dirección de Docencia - </a:t>
            </a:r>
            <a:r>
              <a:rPr lang="es-ES" sz="788" b="1" dirty="0">
                <a:solidFill>
                  <a:schemeClr val="bg1"/>
                </a:solidFill>
              </a:rPr>
              <a:t>Subdirección de Docencia</a:t>
            </a:r>
            <a:endParaRPr lang="es-CO" sz="788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5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7"/>
            <a:ext cx="6149899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2" y="339438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5" y="579652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1" y="1140463"/>
            <a:ext cx="4212635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1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9/04/2023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9/04/2023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79" r:id="rId14"/>
    <p:sldLayoutId id="2147483880" r:id="rId15"/>
    <p:sldLayoutId id="2147483866" r:id="rId16"/>
    <p:sldLayoutId id="2147483868" r:id="rId17"/>
    <p:sldLayoutId id="214748386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bs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8DEA23A5-C6E5-7639-D2BF-A034FE5A5859}"/>
              </a:ext>
            </a:extLst>
          </p:cNvPr>
          <p:cNvSpPr txBox="1">
            <a:spLocks/>
          </p:cNvSpPr>
          <p:nvPr/>
        </p:nvSpPr>
        <p:spPr>
          <a:xfrm>
            <a:off x="2313714" y="344626"/>
            <a:ext cx="7527864" cy="60076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215560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74502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87876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DE MIGUEL, M. (COORD.). (2006). </a:t>
            </a:r>
            <a:r>
              <a:rPr lang="es-ES" sz="1700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>
                <a:latin typeface="Calibri"/>
                <a:cs typeface="Calibri"/>
              </a:rPr>
              <a:t>Madrid: Alianza.)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>
                <a:latin typeface="Calibri"/>
                <a:cs typeface="Calibri"/>
              </a:rPr>
              <a:t>The Changing Face of College Teaching</a:t>
            </a:r>
            <a:r>
              <a:rPr lang="en-US" sz="170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err="1">
                <a:latin typeface="Calibri"/>
                <a:cs typeface="Calibri"/>
              </a:rPr>
              <a:t>Journal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of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Education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for</a:t>
            </a:r>
            <a:r>
              <a:rPr lang="es-ES" sz="170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092308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6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738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9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>
              <a:latin typeface="Berlin Sans FB Demi" pitchFamily="34" charset="0"/>
            </a:endParaRPr>
          </a:p>
          <a:p>
            <a:pPr>
              <a:defRPr/>
            </a:pPr>
            <a:endParaRPr lang="es-CO" sz="3600" b="1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>
                <a:latin typeface="+mn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90095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con lentes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E8D6AA49-ADF7-2CAC-EE94-512A610AC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9796DB-50FC-4AF1-1BAF-7DA6E8D449AE}"/>
              </a:ext>
            </a:extLst>
          </p:cNvPr>
          <p:cNvSpPr txBox="1"/>
          <p:nvPr/>
        </p:nvSpPr>
        <p:spPr>
          <a:xfrm>
            <a:off x="1703513" y="447555"/>
            <a:ext cx="3402023" cy="5960414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Un borrador inicial de la escritura de un caso puede desarrollarse haciendo una síntesis de su proyecto de caso considerando:</a:t>
            </a:r>
            <a:r>
              <a:rPr lang="es-CO" sz="2000" dirty="0">
                <a:solidFill>
                  <a:schemeClr val="bg1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200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000" dirty="0">
              <a:solidFill>
                <a:schemeClr val="bg1"/>
              </a:solidFill>
              <a:effectLst/>
              <a:latin typeface="Calibri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-Cuál es la historia que desea contar.</a:t>
            </a:r>
            <a:endParaRPr lang="es-CO" sz="200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-Cuál es el contenido que cubrirá.</a:t>
            </a:r>
            <a:r>
              <a:rPr lang="es-CO" sz="2000" dirty="0">
                <a:solidFill>
                  <a:schemeClr val="bg1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200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-Qué temas, teoría, conceptos o metodologías busca que el estudiante aplique</a:t>
            </a:r>
            <a:endParaRPr lang="es-CO" sz="200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-Qué habilidades desarrollará en los estudiantes</a:t>
            </a:r>
            <a:endParaRPr lang="es-CO" sz="200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1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-A quién va dirigido.</a:t>
            </a:r>
            <a:r>
              <a:rPr lang="es-CO" sz="2000" dirty="0">
                <a:solidFill>
                  <a:schemeClr val="bg1"/>
                </a:solidFill>
                <a:latin typeface="Calibri"/>
                <a:ea typeface="Arial" panose="020B0604020202020204" pitchFamily="34" charset="0"/>
                <a:cs typeface="Arial"/>
              </a:rPr>
              <a:t> </a:t>
            </a:r>
            <a:endParaRPr lang="es-CO" sz="2000" dirty="0">
              <a:solidFill>
                <a:schemeClr val="bg1"/>
              </a:solidFill>
              <a:effectLst/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497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13D56C4-54E6-EDF8-BF7F-6C2D7B105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2604"/>
            <a:ext cx="9144000" cy="62270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3A66AE-51DB-9883-78F9-7867DE4B18CD}"/>
              </a:ext>
            </a:extLst>
          </p:cNvPr>
          <p:cNvSpPr txBox="1"/>
          <p:nvPr/>
        </p:nvSpPr>
        <p:spPr>
          <a:xfrm>
            <a:off x="1524000" y="40466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El enfoque del caso de enseñanza hace referencia a la relación que debe existir entre el tema, el objetivo del uso del caso de enseñanza y el resultado de aprendizaje esperado</a:t>
            </a:r>
            <a:r>
              <a:rPr lang="es-CO" dirty="0">
                <a:solidFill>
                  <a:srgbClr val="000000"/>
                </a:solidFill>
                <a:latin typeface="Calibri"/>
                <a:ea typeface="Arial" panose="020B0604020202020204" pitchFamily="34" charset="0"/>
                <a:cs typeface="Arial"/>
              </a:rPr>
              <a:t>.</a:t>
            </a:r>
            <a:endParaRPr lang="es-CO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56533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AC932136-2EE3-4DA4-9D85-5751F146D8D0}"/>
              </a:ext>
            </a:extLst>
          </p:cNvPr>
          <p:cNvSpPr txBox="1"/>
          <p:nvPr/>
        </p:nvSpPr>
        <p:spPr>
          <a:xfrm>
            <a:off x="1793083" y="438496"/>
            <a:ext cx="7813746" cy="324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24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Enfoque del caso</a:t>
            </a:r>
            <a:endParaRPr lang="es-CO" sz="24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D47AD-DD1E-4281-B7AD-3B21BE11F928}"/>
              </a:ext>
            </a:extLst>
          </p:cNvPr>
          <p:cNvSpPr txBox="1"/>
          <p:nvPr/>
        </p:nvSpPr>
        <p:spPr>
          <a:xfrm>
            <a:off x="1793104" y="1281676"/>
            <a:ext cx="3960440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2300" dirty="0">
                <a:latin typeface="Calibri"/>
                <a:cs typeface="Calibri"/>
              </a:rPr>
              <a:t>Relación entre tema y objetivo</a:t>
            </a:r>
          </a:p>
          <a:p>
            <a:endParaRPr lang="es-CO" sz="2300" dirty="0">
              <a:latin typeface="Calibri"/>
              <a:cs typeface="Calibri"/>
            </a:endParaRPr>
          </a:p>
          <a:p>
            <a:r>
              <a:rPr lang="es-CO" sz="2300" dirty="0">
                <a:latin typeface="Calibri"/>
                <a:cs typeface="Calibri"/>
              </a:rPr>
              <a:t>El escritor desarrolla el enfoque del caso a partir de:</a:t>
            </a:r>
          </a:p>
          <a:p>
            <a:endParaRPr lang="es-CO" sz="23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300" dirty="0">
                <a:latin typeface="Calibri"/>
                <a:cs typeface="Calibri"/>
              </a:rPr>
              <a:t>Sus objetivos de enseñanza</a:t>
            </a:r>
          </a:p>
          <a:p>
            <a:pPr marL="342900" indent="-342900">
              <a:buAutoNum type="alphaLcPeriod"/>
            </a:pPr>
            <a:endParaRPr lang="es-CO" sz="23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300" dirty="0">
                <a:latin typeface="Calibri"/>
                <a:cs typeface="Calibri"/>
              </a:rPr>
              <a:t>La información que puede obtener (entrevistas, investigación)</a:t>
            </a:r>
          </a:p>
          <a:p>
            <a:pPr marL="342900" indent="-342900">
              <a:buAutoNum type="alphaLcPeriod"/>
            </a:pPr>
            <a:endParaRPr lang="es-CO" sz="2300" dirty="0">
              <a:latin typeface="Calibri"/>
              <a:cs typeface="Calibri"/>
            </a:endParaRPr>
          </a:p>
          <a:p>
            <a:pPr marL="342900" indent="-342900">
              <a:buAutoNum type="alphaLcPeriod"/>
            </a:pPr>
            <a:r>
              <a:rPr lang="es-CO" sz="2300" dirty="0">
                <a:latin typeface="Calibri"/>
                <a:cs typeface="Calibri"/>
              </a:rPr>
              <a:t>La relación entre historia y contenido teórico que interesa cubrir</a:t>
            </a:r>
          </a:p>
        </p:txBody>
      </p:sp>
      <p:pic>
        <p:nvPicPr>
          <p:cNvPr id="7" name="Imagen 6" descr="Una persona en frente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2E7373F4-A3F9-5DFD-0917-D0FD9E6A7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9B8943-D1C3-5B6F-2E0D-4F2D8DCB827A}"/>
              </a:ext>
            </a:extLst>
          </p:cNvPr>
          <p:cNvSpPr txBox="1"/>
          <p:nvPr/>
        </p:nvSpPr>
        <p:spPr>
          <a:xfrm>
            <a:off x="1991544" y="908114"/>
            <a:ext cx="7992888" cy="6701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Arial"/>
              </a:rPr>
              <a:t>El autor del caso de enseñanza debe definir las dimensiones que contendrá su caso. Estás pueden ser analítica, conceptual y técnica.</a:t>
            </a:r>
            <a:endParaRPr lang="es-CO" sz="2400">
              <a:effectLst/>
              <a:latin typeface="Calibri"/>
              <a:ea typeface="Calibri" panose="020F0502020204030204" pitchFamily="34" charset="0"/>
              <a:cs typeface="Arial"/>
            </a:endParaRPr>
          </a:p>
        </p:txBody>
      </p:sp>
      <p:graphicFrame>
        <p:nvGraphicFramePr>
          <p:cNvPr id="4" name="Diagram 2">
            <a:extLst>
              <a:ext uri="{FF2B5EF4-FFF2-40B4-BE49-F238E27FC236}">
                <a16:creationId xmlns:a16="http://schemas.microsoft.com/office/drawing/2014/main" id="{A684218B-C57C-902D-CF08-BC9D4249FB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7186094"/>
              </p:ext>
            </p:extLst>
          </p:nvPr>
        </p:nvGraphicFramePr>
        <p:xfrm>
          <a:off x="1991544" y="1845309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72249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13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86689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DE MIGUEL, M. (COORD.). (2006). </a:t>
            </a:r>
            <a:r>
              <a:rPr lang="es-ES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>
                <a:latin typeface="Calibri"/>
                <a:cs typeface="Calibri"/>
              </a:rPr>
              <a:t>The Changing Face of College Teaching</a:t>
            </a:r>
            <a:r>
              <a:rPr lang="en-US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err="1">
                <a:latin typeface="Calibri"/>
                <a:cs typeface="Calibri"/>
              </a:rPr>
              <a:t>Journal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of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Education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for</a:t>
            </a:r>
            <a:r>
              <a:rPr lang="es-ES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4158108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28AE30159F574FA57109061BCBF956" ma:contentTypeVersion="1" ma:contentTypeDescription="Crear nuevo documento." ma:contentTypeScope="" ma:versionID="2658a0db5d6e1f0f4f418b4489ca77a0">
  <xsd:schema xmlns:xsd="http://www.w3.org/2001/XMLSchema" xmlns:p="http://schemas.microsoft.com/office/2006/metadata/properties" xmlns:ns2="4528f77a-b955-44b4-966e-a7ab95d5583e" targetNamespace="http://schemas.microsoft.com/office/2006/metadata/properties" ma:root="true" ma:fieldsID="b81fb17d14554d93cff925191202fc8b" ns2:_="">
    <xsd:import namespace="4528f77a-b955-44b4-966e-a7ab95d5583e"/>
    <xsd:element name="properties">
      <xsd:complexType>
        <xsd:sequence>
          <xsd:element name="documentManagement">
            <xsd:complexType>
              <xsd:all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528f77a-b955-44b4-966e-a7ab95d5583e" elementFormDefault="qualified">
    <xsd:import namespace="http://schemas.microsoft.com/office/2006/documentManagement/types"/>
    <xsd:element name="Link" ma:index="8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4528f77a-b955-44b4-966e-a7ab95d5583e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6B6EDF8D-ED41-4AA4-90B2-77AB1096E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28f77a-b955-44b4-966e-a7ab95d5583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C290AB9-AB88-40F0-8D51-C0C29F2B9AF3}">
  <ds:schemaRefs>
    <ds:schemaRef ds:uri="http://purl.org/dc/terms/"/>
    <ds:schemaRef ds:uri="http://schemas.openxmlformats.org/package/2006/metadata/core-properties"/>
    <ds:schemaRef ds:uri="4528f77a-b955-44b4-966e-a7ab95d5583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21211</TotalTime>
  <Words>2566</Words>
  <Application>Microsoft Office PowerPoint</Application>
  <PresentationFormat>Widescreen</PresentationFormat>
  <Paragraphs>166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CPU</dc:creator>
  <cp:lastModifiedBy>Mauricio Eduardo Escobar Salas</cp:lastModifiedBy>
  <cp:revision>524</cp:revision>
  <dcterms:created xsi:type="dcterms:W3CDTF">2007-09-16T17:51:54Z</dcterms:created>
  <dcterms:modified xsi:type="dcterms:W3CDTF">2023-04-10T04:27:13Z</dcterms:modified>
</cp:coreProperties>
</file>