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49" r:id="rId5"/>
  </p:sldMasterIdLst>
  <p:sldIdLst>
    <p:sldId id="266" r:id="rId6"/>
    <p:sldId id="285" r:id="rId7"/>
    <p:sldId id="284" r:id="rId8"/>
    <p:sldId id="283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275" r:id="rId17"/>
    <p:sldId id="293" r:id="rId18"/>
    <p:sldId id="292" r:id="rId19"/>
    <p:sldId id="291" r:id="rId20"/>
    <p:sldId id="290" r:id="rId21"/>
    <p:sldId id="289" r:id="rId22"/>
    <p:sldId id="288" r:id="rId23"/>
    <p:sldId id="287" r:id="rId24"/>
    <p:sldId id="286" r:id="rId25"/>
    <p:sldId id="260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2EECA-970B-4A0A-5CEC-CA9401006D76}" v="135" dt="2023-03-31T18:39:18.519"/>
    <p1510:client id="{40A874C8-BA9D-7433-4B65-1AA348100458}" v="23" dt="2023-03-31T18:58:49.499"/>
    <p1510:client id="{AC825A26-F224-4CEA-87B1-3CA3995C2134}" v="5" dt="2023-03-07T14:31:02.203"/>
    <p1510:client id="{CE00CD22-F12E-AC89-FADC-53CA76AC2E50}" v="111" dt="2023-04-10T02:32:37.478"/>
    <p1510:client id="{F14ABC4A-9ECB-FF25-4F5E-7B5D624734BD}" v="15" dt="2023-04-10T04:40:28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FRANCISCO LARA NARANJO" userId="S::luis.lara.n@uniminuto.edu::83a4ed64-c54f-423a-ada9-3843d3ee4433" providerId="AD" clId="Web-{40A874C8-BA9D-7433-4B65-1AA348100458}"/>
    <pc:docChg chg="addSld modSld">
      <pc:chgData name="LUIS FRANCISCO LARA NARANJO" userId="S::luis.lara.n@uniminuto.edu::83a4ed64-c54f-423a-ada9-3843d3ee4433" providerId="AD" clId="Web-{40A874C8-BA9D-7433-4B65-1AA348100458}" dt="2023-03-31T18:58:49.499" v="22" actId="1076"/>
      <pc:docMkLst>
        <pc:docMk/>
      </pc:docMkLst>
      <pc:sldChg chg="addSp modSp">
        <pc:chgData name="LUIS FRANCISCO LARA NARANJO" userId="S::luis.lara.n@uniminuto.edu::83a4ed64-c54f-423a-ada9-3843d3ee4433" providerId="AD" clId="Web-{40A874C8-BA9D-7433-4B65-1AA348100458}" dt="2023-03-31T18:54:04.583" v="2" actId="14100"/>
        <pc:sldMkLst>
          <pc:docMk/>
          <pc:sldMk cId="3693618944" sldId="266"/>
        </pc:sldMkLst>
        <pc:spChg chg="add mod">
          <ac:chgData name="LUIS FRANCISCO LARA NARANJO" userId="S::luis.lara.n@uniminuto.edu::83a4ed64-c54f-423a-ada9-3843d3ee4433" providerId="AD" clId="Web-{40A874C8-BA9D-7433-4B65-1AA348100458}" dt="2023-03-31T18:54:04.583" v="2" actId="14100"/>
          <ac:spMkLst>
            <pc:docMk/>
            <pc:sldMk cId="3693618944" sldId="266"/>
            <ac:spMk id="2" creationId="{E03CC5FF-FE27-E8DD-9E30-F571D021B6FC}"/>
          </ac:spMkLst>
        </pc:spChg>
      </pc:sldChg>
      <pc:sldChg chg="add">
        <pc:chgData name="LUIS FRANCISCO LARA NARANJO" userId="S::luis.lara.n@uniminuto.edu::83a4ed64-c54f-423a-ada9-3843d3ee4433" providerId="AD" clId="Web-{40A874C8-BA9D-7433-4B65-1AA348100458}" dt="2023-03-31T18:54:35.225" v="3"/>
        <pc:sldMkLst>
          <pc:docMk/>
          <pc:sldMk cId="1601348339" sldId="267"/>
        </pc:sldMkLst>
      </pc:sldChg>
      <pc:sldChg chg="modSp add">
        <pc:chgData name="LUIS FRANCISCO LARA NARANJO" userId="S::luis.lara.n@uniminuto.edu::83a4ed64-c54f-423a-ada9-3843d3ee4433" providerId="AD" clId="Web-{40A874C8-BA9D-7433-4B65-1AA348100458}" dt="2023-03-31T18:58:49.499" v="22" actId="1076"/>
        <pc:sldMkLst>
          <pc:docMk/>
          <pc:sldMk cId="1359936301" sldId="268"/>
        </pc:sldMkLst>
        <pc:spChg chg="mod">
          <ac:chgData name="LUIS FRANCISCO LARA NARANJO" userId="S::luis.lara.n@uniminuto.edu::83a4ed64-c54f-423a-ada9-3843d3ee4433" providerId="AD" clId="Web-{40A874C8-BA9D-7433-4B65-1AA348100458}" dt="2023-03-31T18:58:49.499" v="22" actId="1076"/>
          <ac:spMkLst>
            <pc:docMk/>
            <pc:sldMk cId="1359936301" sldId="268"/>
            <ac:spMk id="4" creationId="{40F33BB2-F6E0-2152-C644-17E821AB1C44}"/>
          </ac:spMkLst>
        </pc:spChg>
      </pc:sldChg>
      <pc:sldChg chg="add">
        <pc:chgData name="LUIS FRANCISCO LARA NARANJO" userId="S::luis.lara.n@uniminuto.edu::83a4ed64-c54f-423a-ada9-3843d3ee4433" providerId="AD" clId="Web-{40A874C8-BA9D-7433-4B65-1AA348100458}" dt="2023-03-31T18:54:35.459" v="5"/>
        <pc:sldMkLst>
          <pc:docMk/>
          <pc:sldMk cId="2840018999" sldId="269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5.522" v="6"/>
        <pc:sldMkLst>
          <pc:docMk/>
          <pc:sldMk cId="3301739602" sldId="270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5.569" v="7"/>
        <pc:sldMkLst>
          <pc:docMk/>
          <pc:sldMk cId="866275565" sldId="271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5.600" v="8"/>
        <pc:sldMkLst>
          <pc:docMk/>
          <pc:sldMk cId="1317740556" sldId="272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5.647" v="9"/>
        <pc:sldMkLst>
          <pc:docMk/>
          <pc:sldMk cId="1838207290" sldId="273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5.741" v="10"/>
        <pc:sldMkLst>
          <pc:docMk/>
          <pc:sldMk cId="3845193057" sldId="274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5.803" v="11"/>
        <pc:sldMkLst>
          <pc:docMk/>
          <pc:sldMk cId="4190110826" sldId="275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5.866" v="12"/>
        <pc:sldMkLst>
          <pc:docMk/>
          <pc:sldMk cId="2765458299" sldId="276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5.897" v="13"/>
        <pc:sldMkLst>
          <pc:docMk/>
          <pc:sldMk cId="1805793908" sldId="277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5.928" v="14"/>
        <pc:sldMkLst>
          <pc:docMk/>
          <pc:sldMk cId="720402377" sldId="278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5.944" v="15"/>
        <pc:sldMkLst>
          <pc:docMk/>
          <pc:sldMk cId="1257026731" sldId="279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5.991" v="16"/>
        <pc:sldMkLst>
          <pc:docMk/>
          <pc:sldMk cId="3285815691" sldId="280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6.037" v="17"/>
        <pc:sldMkLst>
          <pc:docMk/>
          <pc:sldMk cId="4180728884" sldId="281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6.100" v="18"/>
        <pc:sldMkLst>
          <pc:docMk/>
          <pc:sldMk cId="1032437329" sldId="282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6.162" v="19"/>
        <pc:sldMkLst>
          <pc:docMk/>
          <pc:sldMk cId="152946384" sldId="283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6.241" v="20"/>
        <pc:sldMkLst>
          <pc:docMk/>
          <pc:sldMk cId="914399680" sldId="284"/>
        </pc:sldMkLst>
      </pc:sldChg>
      <pc:sldChg chg="add">
        <pc:chgData name="LUIS FRANCISCO LARA NARANJO" userId="S::luis.lara.n@uniminuto.edu::83a4ed64-c54f-423a-ada9-3843d3ee4433" providerId="AD" clId="Web-{40A874C8-BA9D-7433-4B65-1AA348100458}" dt="2023-03-31T18:54:36.694" v="21"/>
        <pc:sldMkLst>
          <pc:docMk/>
          <pc:sldMk cId="924853955" sldId="285"/>
        </pc:sldMkLst>
      </pc:sldChg>
    </pc:docChg>
  </pc:docChgLst>
  <pc:docChgLst>
    <pc:chgData name="LUIS FRANCISCO LARA NARANJO" userId="S::luis.lara.n@uniminuto.edu::83a4ed64-c54f-423a-ada9-3843d3ee4433" providerId="AD" clId="Web-{CE00CD22-F12E-AC89-FADC-53CA76AC2E50}"/>
    <pc:docChg chg="addSld delSld modSld sldOrd">
      <pc:chgData name="LUIS FRANCISCO LARA NARANJO" userId="S::luis.lara.n@uniminuto.edu::83a4ed64-c54f-423a-ada9-3843d3ee4433" providerId="AD" clId="Web-{CE00CD22-F12E-AC89-FADC-53CA76AC2E50}" dt="2023-04-10T02:32:37.478" v="79"/>
      <pc:docMkLst>
        <pc:docMk/>
      </pc:docMkLst>
      <pc:sldChg chg="del">
        <pc:chgData name="LUIS FRANCISCO LARA NARANJO" userId="S::luis.lara.n@uniminuto.edu::83a4ed64-c54f-423a-ada9-3843d3ee4433" providerId="AD" clId="Web-{CE00CD22-F12E-AC89-FADC-53CA76AC2E50}" dt="2023-04-10T02:32:35.681" v="64"/>
        <pc:sldMkLst>
          <pc:docMk/>
          <pc:sldMk cId="1601348339" sldId="267"/>
        </pc:sldMkLst>
      </pc:sldChg>
      <pc:sldChg chg="del">
        <pc:chgData name="LUIS FRANCISCO LARA NARANJO" userId="S::luis.lara.n@uniminuto.edu::83a4ed64-c54f-423a-ada9-3843d3ee4433" providerId="AD" clId="Web-{CE00CD22-F12E-AC89-FADC-53CA76AC2E50}" dt="2023-04-10T02:32:35.681" v="65"/>
        <pc:sldMkLst>
          <pc:docMk/>
          <pc:sldMk cId="1359936301" sldId="268"/>
        </pc:sldMkLst>
      </pc:sldChg>
      <pc:sldChg chg="del">
        <pc:chgData name="LUIS FRANCISCO LARA NARANJO" userId="S::luis.lara.n@uniminuto.edu::83a4ed64-c54f-423a-ada9-3843d3ee4433" providerId="AD" clId="Web-{CE00CD22-F12E-AC89-FADC-53CA76AC2E50}" dt="2023-04-10T02:32:35.681" v="66"/>
        <pc:sldMkLst>
          <pc:docMk/>
          <pc:sldMk cId="2840018999" sldId="269"/>
        </pc:sldMkLst>
      </pc:sldChg>
      <pc:sldChg chg="del">
        <pc:chgData name="LUIS FRANCISCO LARA NARANJO" userId="S::luis.lara.n@uniminuto.edu::83a4ed64-c54f-423a-ada9-3843d3ee4433" providerId="AD" clId="Web-{CE00CD22-F12E-AC89-FADC-53CA76AC2E50}" dt="2023-04-10T02:32:35.681" v="67"/>
        <pc:sldMkLst>
          <pc:docMk/>
          <pc:sldMk cId="3301739602" sldId="270"/>
        </pc:sldMkLst>
      </pc:sldChg>
      <pc:sldChg chg="del">
        <pc:chgData name="LUIS FRANCISCO LARA NARANJO" userId="S::luis.lara.n@uniminuto.edu::83a4ed64-c54f-423a-ada9-3843d3ee4433" providerId="AD" clId="Web-{CE00CD22-F12E-AC89-FADC-53CA76AC2E50}" dt="2023-04-10T02:32:35.681" v="68"/>
        <pc:sldMkLst>
          <pc:docMk/>
          <pc:sldMk cId="866275565" sldId="271"/>
        </pc:sldMkLst>
      </pc:sldChg>
      <pc:sldChg chg="del">
        <pc:chgData name="LUIS FRANCISCO LARA NARANJO" userId="S::luis.lara.n@uniminuto.edu::83a4ed64-c54f-423a-ada9-3843d3ee4433" providerId="AD" clId="Web-{CE00CD22-F12E-AC89-FADC-53CA76AC2E50}" dt="2023-04-10T02:32:35.681" v="69"/>
        <pc:sldMkLst>
          <pc:docMk/>
          <pc:sldMk cId="1317740556" sldId="272"/>
        </pc:sldMkLst>
      </pc:sldChg>
      <pc:sldChg chg="del">
        <pc:chgData name="LUIS FRANCISCO LARA NARANJO" userId="S::luis.lara.n@uniminuto.edu::83a4ed64-c54f-423a-ada9-3843d3ee4433" providerId="AD" clId="Web-{CE00CD22-F12E-AC89-FADC-53CA76AC2E50}" dt="2023-04-10T02:32:35.681" v="70"/>
        <pc:sldMkLst>
          <pc:docMk/>
          <pc:sldMk cId="1838207290" sldId="273"/>
        </pc:sldMkLst>
      </pc:sldChg>
      <pc:sldChg chg="del">
        <pc:chgData name="LUIS FRANCISCO LARA NARANJO" userId="S::luis.lara.n@uniminuto.edu::83a4ed64-c54f-423a-ada9-3843d3ee4433" providerId="AD" clId="Web-{CE00CD22-F12E-AC89-FADC-53CA76AC2E50}" dt="2023-04-10T02:32:35.681" v="71"/>
        <pc:sldMkLst>
          <pc:docMk/>
          <pc:sldMk cId="3845193057" sldId="274"/>
        </pc:sldMkLst>
      </pc:sldChg>
      <pc:sldChg chg="delSp modSp">
        <pc:chgData name="LUIS FRANCISCO LARA NARANJO" userId="S::luis.lara.n@uniminuto.edu::83a4ed64-c54f-423a-ada9-3843d3ee4433" providerId="AD" clId="Web-{CE00CD22-F12E-AC89-FADC-53CA76AC2E50}" dt="2023-04-10T02:31:55.976" v="63" actId="1076"/>
        <pc:sldMkLst>
          <pc:docMk/>
          <pc:sldMk cId="914399680" sldId="284"/>
        </pc:sldMkLst>
        <pc:spChg chg="del">
          <ac:chgData name="LUIS FRANCISCO LARA NARANJO" userId="S::luis.lara.n@uniminuto.edu::83a4ed64-c54f-423a-ada9-3843d3ee4433" providerId="AD" clId="Web-{CE00CD22-F12E-AC89-FADC-53CA76AC2E50}" dt="2023-04-10T02:31:13.676" v="10"/>
          <ac:spMkLst>
            <pc:docMk/>
            <pc:sldMk cId="914399680" sldId="284"/>
            <ac:spMk id="3" creationId="{7D777FE8-F856-4282-BF17-DE1CD2B14167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866" v="52" actId="1076"/>
          <ac:spMkLst>
            <pc:docMk/>
            <pc:sldMk cId="914399680" sldId="284"/>
            <ac:spMk id="10" creationId="{6E06910E-398D-4044-B39F-7BF49FE9DF79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882" v="53" actId="1076"/>
          <ac:spMkLst>
            <pc:docMk/>
            <pc:sldMk cId="914399680" sldId="284"/>
            <ac:spMk id="11" creationId="{6FD55FD6-15A0-4BAE-A4B7-193564A2C7B0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897" v="54" actId="1076"/>
          <ac:spMkLst>
            <pc:docMk/>
            <pc:sldMk cId="914399680" sldId="284"/>
            <ac:spMk id="12" creationId="{54B83FE9-2A2D-4280-86D0-D45E44AA30CF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897" v="55" actId="1076"/>
          <ac:spMkLst>
            <pc:docMk/>
            <pc:sldMk cId="914399680" sldId="284"/>
            <ac:spMk id="13" creationId="{FC6B0C8F-516B-4A11-ADD1-83D5C283C042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913" v="56" actId="1076"/>
          <ac:spMkLst>
            <pc:docMk/>
            <pc:sldMk cId="914399680" sldId="284"/>
            <ac:spMk id="14" creationId="{792CF89B-576E-469C-B28C-87C04F8B8622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913" v="57" actId="1076"/>
          <ac:spMkLst>
            <pc:docMk/>
            <pc:sldMk cId="914399680" sldId="284"/>
            <ac:spMk id="15" creationId="{DEDEBD3E-92CC-4B14-BF66-0C84FBD54B06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929" v="58" actId="1076"/>
          <ac:spMkLst>
            <pc:docMk/>
            <pc:sldMk cId="914399680" sldId="284"/>
            <ac:spMk id="16" creationId="{FA07E20A-DA20-4486-96CE-91A938F46343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944" v="59" actId="1076"/>
          <ac:spMkLst>
            <pc:docMk/>
            <pc:sldMk cId="914399680" sldId="284"/>
            <ac:spMk id="17" creationId="{C259056B-0BD0-4740-BD7E-9D120C045447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39.521" v="50" actId="20577"/>
          <ac:spMkLst>
            <pc:docMk/>
            <pc:sldMk cId="914399680" sldId="284"/>
            <ac:spMk id="18" creationId="{670DC9B9-09C0-4127-AFE2-2A6F5D3D974E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02.144" v="9" actId="1076"/>
          <ac:spMkLst>
            <pc:docMk/>
            <pc:sldMk cId="914399680" sldId="284"/>
            <ac:spMk id="19" creationId="{1C375D5F-D2A3-4711-86BA-B69E40592EE4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944" v="60" actId="1076"/>
          <ac:spMkLst>
            <pc:docMk/>
            <pc:sldMk cId="914399680" sldId="284"/>
            <ac:spMk id="20" creationId="{15D86CCB-230E-4489-8859-0E2F95CBA076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960" v="61" actId="1076"/>
          <ac:spMkLst>
            <pc:docMk/>
            <pc:sldMk cId="914399680" sldId="284"/>
            <ac:spMk id="21" creationId="{62B61194-6EC0-4583-8957-2F70773C88D2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960" v="62" actId="1076"/>
          <ac:spMkLst>
            <pc:docMk/>
            <pc:sldMk cId="914399680" sldId="284"/>
            <ac:spMk id="28" creationId="{231087D9-BE4F-41DD-A8AA-8615B644647B}"/>
          </ac:spMkLst>
        </pc:spChg>
        <pc:spChg chg="mod">
          <ac:chgData name="LUIS FRANCISCO LARA NARANJO" userId="S::luis.lara.n@uniminuto.edu::83a4ed64-c54f-423a-ada9-3843d3ee4433" providerId="AD" clId="Web-{CE00CD22-F12E-AC89-FADC-53CA76AC2E50}" dt="2023-04-10T02:31:55.976" v="63" actId="1076"/>
          <ac:spMkLst>
            <pc:docMk/>
            <pc:sldMk cId="914399680" sldId="284"/>
            <ac:spMk id="31" creationId="{1B7B2F0A-6027-4EF1-950A-998193D48F5C}"/>
          </ac:spMkLst>
        </pc:spChg>
        <pc:cxnChg chg="mod">
          <ac:chgData name="LUIS FRANCISCO LARA NARANJO" userId="S::luis.lara.n@uniminuto.edu::83a4ed64-c54f-423a-ada9-3843d3ee4433" providerId="AD" clId="Web-{CE00CD22-F12E-AC89-FADC-53CA76AC2E50}" dt="2023-04-10T02:31:55.866" v="51" actId="1076"/>
          <ac:cxnSpMkLst>
            <pc:docMk/>
            <pc:sldMk cId="914399680" sldId="284"/>
            <ac:cxnSpMk id="8" creationId="{30103742-D211-405B-9095-B1CB8C7086B5}"/>
          </ac:cxnSpMkLst>
        </pc:cxnChg>
      </pc:sldChg>
      <pc:sldChg chg="del">
        <pc:chgData name="LUIS FRANCISCO LARA NARANJO" userId="S::luis.lara.n@uniminuto.edu::83a4ed64-c54f-423a-ada9-3843d3ee4433" providerId="AD" clId="Web-{CE00CD22-F12E-AC89-FADC-53CA76AC2E50}" dt="2023-04-10T02:30:15.532" v="0"/>
        <pc:sldMkLst>
          <pc:docMk/>
          <pc:sldMk cId="924853955" sldId="285"/>
        </pc:sldMkLst>
      </pc:sldChg>
      <pc:sldChg chg="modSp add ord">
        <pc:chgData name="LUIS FRANCISCO LARA NARANJO" userId="S::luis.lara.n@uniminuto.edu::83a4ed64-c54f-423a-ada9-3843d3ee4433" providerId="AD" clId="Web-{CE00CD22-F12E-AC89-FADC-53CA76AC2E50}" dt="2023-04-10T02:30:45.487" v="7" actId="20577"/>
        <pc:sldMkLst>
          <pc:docMk/>
          <pc:sldMk cId="2167507763" sldId="285"/>
        </pc:sldMkLst>
        <pc:graphicFrameChg chg="modGraphic">
          <ac:chgData name="LUIS FRANCISCO LARA NARANJO" userId="S::luis.lara.n@uniminuto.edu::83a4ed64-c54f-423a-ada9-3843d3ee4433" providerId="AD" clId="Web-{CE00CD22-F12E-AC89-FADC-53CA76AC2E50}" dt="2023-04-10T02:30:45.487" v="7" actId="20577"/>
          <ac:graphicFrameMkLst>
            <pc:docMk/>
            <pc:sldMk cId="2167507763" sldId="285"/>
            <ac:graphicFrameMk id="4" creationId="{6E9B2622-9062-4ADB-9A0C-4D37C7EC4D55}"/>
          </ac:graphicFrameMkLst>
        </pc:graphicFrameChg>
      </pc:sldChg>
      <pc:sldChg chg="add">
        <pc:chgData name="LUIS FRANCISCO LARA NARANJO" userId="S::luis.lara.n@uniminuto.edu::83a4ed64-c54f-423a-ada9-3843d3ee4433" providerId="AD" clId="Web-{CE00CD22-F12E-AC89-FADC-53CA76AC2E50}" dt="2023-04-10T02:32:37.009" v="72"/>
        <pc:sldMkLst>
          <pc:docMk/>
          <pc:sldMk cId="2534894007" sldId="286"/>
        </pc:sldMkLst>
      </pc:sldChg>
      <pc:sldChg chg="add">
        <pc:chgData name="LUIS FRANCISCO LARA NARANJO" userId="S::luis.lara.n@uniminuto.edu::83a4ed64-c54f-423a-ada9-3843d3ee4433" providerId="AD" clId="Web-{CE00CD22-F12E-AC89-FADC-53CA76AC2E50}" dt="2023-04-10T02:32:37.212" v="73"/>
        <pc:sldMkLst>
          <pc:docMk/>
          <pc:sldMk cId="501250444" sldId="287"/>
        </pc:sldMkLst>
      </pc:sldChg>
      <pc:sldChg chg="add">
        <pc:chgData name="LUIS FRANCISCO LARA NARANJO" userId="S::luis.lara.n@uniminuto.edu::83a4ed64-c54f-423a-ada9-3843d3ee4433" providerId="AD" clId="Web-{CE00CD22-F12E-AC89-FADC-53CA76AC2E50}" dt="2023-04-10T02:32:37.259" v="74"/>
        <pc:sldMkLst>
          <pc:docMk/>
          <pc:sldMk cId="3794693811" sldId="288"/>
        </pc:sldMkLst>
      </pc:sldChg>
      <pc:sldChg chg="add">
        <pc:chgData name="LUIS FRANCISCO LARA NARANJO" userId="S::luis.lara.n@uniminuto.edu::83a4ed64-c54f-423a-ada9-3843d3ee4433" providerId="AD" clId="Web-{CE00CD22-F12E-AC89-FADC-53CA76AC2E50}" dt="2023-04-10T02:32:37.290" v="75"/>
        <pc:sldMkLst>
          <pc:docMk/>
          <pc:sldMk cId="3849487123" sldId="289"/>
        </pc:sldMkLst>
      </pc:sldChg>
      <pc:sldChg chg="add">
        <pc:chgData name="LUIS FRANCISCO LARA NARANJO" userId="S::luis.lara.n@uniminuto.edu::83a4ed64-c54f-423a-ada9-3843d3ee4433" providerId="AD" clId="Web-{CE00CD22-F12E-AC89-FADC-53CA76AC2E50}" dt="2023-04-10T02:32:37.337" v="76"/>
        <pc:sldMkLst>
          <pc:docMk/>
          <pc:sldMk cId="2161525136" sldId="290"/>
        </pc:sldMkLst>
      </pc:sldChg>
      <pc:sldChg chg="add">
        <pc:chgData name="LUIS FRANCISCO LARA NARANJO" userId="S::luis.lara.n@uniminuto.edu::83a4ed64-c54f-423a-ada9-3843d3ee4433" providerId="AD" clId="Web-{CE00CD22-F12E-AC89-FADC-53CA76AC2E50}" dt="2023-04-10T02:32:37.369" v="77"/>
        <pc:sldMkLst>
          <pc:docMk/>
          <pc:sldMk cId="2217161133" sldId="291"/>
        </pc:sldMkLst>
      </pc:sldChg>
      <pc:sldChg chg="add">
        <pc:chgData name="LUIS FRANCISCO LARA NARANJO" userId="S::luis.lara.n@uniminuto.edu::83a4ed64-c54f-423a-ada9-3843d3ee4433" providerId="AD" clId="Web-{CE00CD22-F12E-AC89-FADC-53CA76AC2E50}" dt="2023-04-10T02:32:37.415" v="78"/>
        <pc:sldMkLst>
          <pc:docMk/>
          <pc:sldMk cId="3093248771" sldId="292"/>
        </pc:sldMkLst>
      </pc:sldChg>
      <pc:sldChg chg="add">
        <pc:chgData name="LUIS FRANCISCO LARA NARANJO" userId="S::luis.lara.n@uniminuto.edu::83a4ed64-c54f-423a-ada9-3843d3ee4433" providerId="AD" clId="Web-{CE00CD22-F12E-AC89-FADC-53CA76AC2E50}" dt="2023-04-10T02:32:37.478" v="79"/>
        <pc:sldMkLst>
          <pc:docMk/>
          <pc:sldMk cId="2066000875" sldId="293"/>
        </pc:sldMkLst>
      </pc:sldChg>
    </pc:docChg>
  </pc:docChgLst>
  <pc:docChgLst>
    <pc:chgData name="LUIS FRANCISCO LARA NARANJO" userId="S::luis.lara.n@uniminuto.edu::83a4ed64-c54f-423a-ada9-3843d3ee4433" providerId="AD" clId="Web-{2912EECA-970B-4A0A-5CEC-CA9401006D76}"/>
    <pc:docChg chg="addSld delSld modSld sldOrd addMainMaster">
      <pc:chgData name="LUIS FRANCISCO LARA NARANJO" userId="S::luis.lara.n@uniminuto.edu::83a4ed64-c54f-423a-ada9-3843d3ee4433" providerId="AD" clId="Web-{2912EECA-970B-4A0A-5CEC-CA9401006D76}" dt="2023-03-31T18:39:18.519" v="134"/>
      <pc:docMkLst>
        <pc:docMk/>
      </pc:docMkLst>
      <pc:sldChg chg="del">
        <pc:chgData name="LUIS FRANCISCO LARA NARANJO" userId="S::luis.lara.n@uniminuto.edu::83a4ed64-c54f-423a-ada9-3843d3ee4433" providerId="AD" clId="Web-{2912EECA-970B-4A0A-5CEC-CA9401006D76}" dt="2023-03-31T16:17:07.445" v="0"/>
        <pc:sldMkLst>
          <pc:docMk/>
          <pc:sldMk cId="1349764574" sldId="256"/>
        </pc:sldMkLst>
      </pc:sldChg>
      <pc:sldChg chg="del">
        <pc:chgData name="LUIS FRANCISCO LARA NARANJO" userId="S::luis.lara.n@uniminuto.edu::83a4ed64-c54f-423a-ada9-3843d3ee4433" providerId="AD" clId="Web-{2912EECA-970B-4A0A-5CEC-CA9401006D76}" dt="2023-03-31T16:18:00.274" v="7"/>
        <pc:sldMkLst>
          <pc:docMk/>
          <pc:sldMk cId="4120249562" sldId="258"/>
        </pc:sldMkLst>
      </pc:sldChg>
      <pc:sldChg chg="del">
        <pc:chgData name="LUIS FRANCISCO LARA NARANJO" userId="S::luis.lara.n@uniminuto.edu::83a4ed64-c54f-423a-ada9-3843d3ee4433" providerId="AD" clId="Web-{2912EECA-970B-4A0A-5CEC-CA9401006D76}" dt="2023-03-31T16:17:09.054" v="1"/>
        <pc:sldMkLst>
          <pc:docMk/>
          <pc:sldMk cId="1253675433" sldId="259"/>
        </pc:sldMkLst>
      </pc:sldChg>
      <pc:sldChg chg="ord">
        <pc:chgData name="LUIS FRANCISCO LARA NARANJO" userId="S::luis.lara.n@uniminuto.edu::83a4ed64-c54f-423a-ada9-3843d3ee4433" providerId="AD" clId="Web-{2912EECA-970B-4A0A-5CEC-CA9401006D76}" dt="2023-03-31T16:17:58.946" v="6"/>
        <pc:sldMkLst>
          <pc:docMk/>
          <pc:sldMk cId="2047245464" sldId="260"/>
        </pc:sldMkLst>
      </pc:sldChg>
      <pc:sldChg chg="delSp del">
        <pc:chgData name="LUIS FRANCISCO LARA NARANJO" userId="S::luis.lara.n@uniminuto.edu::83a4ed64-c54f-423a-ada9-3843d3ee4433" providerId="AD" clId="Web-{2912EECA-970B-4A0A-5CEC-CA9401006D76}" dt="2023-03-31T16:18:21.978" v="10"/>
        <pc:sldMkLst>
          <pc:docMk/>
          <pc:sldMk cId="633209957" sldId="261"/>
        </pc:sldMkLst>
        <pc:spChg chg="del">
          <ac:chgData name="LUIS FRANCISCO LARA NARANJO" userId="S::luis.lara.n@uniminuto.edu::83a4ed64-c54f-423a-ada9-3843d3ee4433" providerId="AD" clId="Web-{2912EECA-970B-4A0A-5CEC-CA9401006D76}" dt="2023-03-31T16:17:23.992" v="2"/>
          <ac:spMkLst>
            <pc:docMk/>
            <pc:sldMk cId="633209957" sldId="261"/>
            <ac:spMk id="2" creationId="{4304E1FE-625E-26F8-6A26-4911A905F64F}"/>
          </ac:spMkLst>
        </pc:spChg>
      </pc:sldChg>
      <pc:sldChg chg="delSp del">
        <pc:chgData name="LUIS FRANCISCO LARA NARANJO" userId="S::luis.lara.n@uniminuto.edu::83a4ed64-c54f-423a-ada9-3843d3ee4433" providerId="AD" clId="Web-{2912EECA-970B-4A0A-5CEC-CA9401006D76}" dt="2023-03-31T16:18:53.416" v="13"/>
        <pc:sldMkLst>
          <pc:docMk/>
          <pc:sldMk cId="337040310" sldId="262"/>
        </pc:sldMkLst>
        <pc:spChg chg="del">
          <ac:chgData name="LUIS FRANCISCO LARA NARANJO" userId="S::luis.lara.n@uniminuto.edu::83a4ed64-c54f-423a-ada9-3843d3ee4433" providerId="AD" clId="Web-{2912EECA-970B-4A0A-5CEC-CA9401006D76}" dt="2023-03-31T16:18:45.604" v="12"/>
          <ac:spMkLst>
            <pc:docMk/>
            <pc:sldMk cId="337040310" sldId="262"/>
            <ac:spMk id="2" creationId="{2BE16A7C-97D4-2574-8C7C-DE5CAFC5EB60}"/>
          </ac:spMkLst>
        </pc:spChg>
      </pc:sldChg>
      <pc:sldChg chg="del">
        <pc:chgData name="LUIS FRANCISCO LARA NARANJO" userId="S::luis.lara.n@uniminuto.edu::83a4ed64-c54f-423a-ada9-3843d3ee4433" providerId="AD" clId="Web-{2912EECA-970B-4A0A-5CEC-CA9401006D76}" dt="2023-03-31T16:18:24.619" v="11"/>
        <pc:sldMkLst>
          <pc:docMk/>
          <pc:sldMk cId="2097830254" sldId="263"/>
        </pc:sldMkLst>
      </pc:sldChg>
      <pc:sldChg chg="new del">
        <pc:chgData name="LUIS FRANCISCO LARA NARANJO" userId="S::luis.lara.n@uniminuto.edu::83a4ed64-c54f-423a-ada9-3843d3ee4433" providerId="AD" clId="Web-{2912EECA-970B-4A0A-5CEC-CA9401006D76}" dt="2023-03-31T16:18:17.837" v="9"/>
        <pc:sldMkLst>
          <pc:docMk/>
          <pc:sldMk cId="3715709910" sldId="264"/>
        </pc:sldMkLst>
      </pc:sldChg>
      <pc:sldChg chg="addSp delSp modSp new del">
        <pc:chgData name="LUIS FRANCISCO LARA NARANJO" userId="S::luis.lara.n@uniminuto.edu::83a4ed64-c54f-423a-ada9-3843d3ee4433" providerId="AD" clId="Web-{2912EECA-970B-4A0A-5CEC-CA9401006D76}" dt="2023-03-31T18:36:59.656" v="133"/>
        <pc:sldMkLst>
          <pc:docMk/>
          <pc:sldMk cId="426686956" sldId="265"/>
        </pc:sldMkLst>
        <pc:spChg chg="del">
          <ac:chgData name="LUIS FRANCISCO LARA NARANJO" userId="S::luis.lara.n@uniminuto.edu::83a4ed64-c54f-423a-ada9-3843d3ee4433" providerId="AD" clId="Web-{2912EECA-970B-4A0A-5CEC-CA9401006D76}" dt="2023-03-31T16:22:13.406" v="41"/>
          <ac:spMkLst>
            <pc:docMk/>
            <pc:sldMk cId="426686956" sldId="265"/>
            <ac:spMk id="2" creationId="{235CC740-4C7B-A996-22DA-4AEC8D400079}"/>
          </ac:spMkLst>
        </pc:spChg>
        <pc:spChg chg="del">
          <ac:chgData name="LUIS FRANCISCO LARA NARANJO" userId="S::luis.lara.n@uniminuto.edu::83a4ed64-c54f-423a-ada9-3843d3ee4433" providerId="AD" clId="Web-{2912EECA-970B-4A0A-5CEC-CA9401006D76}" dt="2023-03-31T16:22:15.609" v="42"/>
          <ac:spMkLst>
            <pc:docMk/>
            <pc:sldMk cId="426686956" sldId="265"/>
            <ac:spMk id="3" creationId="{E328DA1D-658D-781A-4F6D-A21E53A99ABD}"/>
          </ac:spMkLst>
        </pc:spChg>
        <pc:spChg chg="add">
          <ac:chgData name="LUIS FRANCISCO LARA NARANJO" userId="S::luis.lara.n@uniminuto.edu::83a4ed64-c54f-423a-ada9-3843d3ee4433" providerId="AD" clId="Web-{2912EECA-970B-4A0A-5CEC-CA9401006D76}" dt="2023-03-31T16:22:09.906" v="40"/>
          <ac:spMkLst>
            <pc:docMk/>
            <pc:sldMk cId="426686956" sldId="265"/>
            <ac:spMk id="5" creationId="{3499CF19-2C89-0695-FEC3-7B8E12D2BCC0}"/>
          </ac:spMkLst>
        </pc:spChg>
        <pc:graphicFrameChg chg="add del mod">
          <ac:chgData name="LUIS FRANCISCO LARA NARANJO" userId="S::luis.lara.n@uniminuto.edu::83a4ed64-c54f-423a-ada9-3843d3ee4433" providerId="AD" clId="Web-{2912EECA-970B-4A0A-5CEC-CA9401006D76}" dt="2023-03-31T16:22:20.047" v="44"/>
          <ac:graphicFrameMkLst>
            <pc:docMk/>
            <pc:sldMk cId="426686956" sldId="265"/>
            <ac:graphicFrameMk id="4" creationId="{4D8E1256-3B36-29C5-50BD-8F33E8322C7A}"/>
          </ac:graphicFrameMkLst>
        </pc:graphicFrameChg>
        <pc:graphicFrameChg chg="add mod">
          <ac:chgData name="LUIS FRANCISCO LARA NARANJO" userId="S::luis.lara.n@uniminuto.edu::83a4ed64-c54f-423a-ada9-3843d3ee4433" providerId="AD" clId="Web-{2912EECA-970B-4A0A-5CEC-CA9401006D76}" dt="2023-03-31T18:34:38.184" v="87" actId="1076"/>
          <ac:graphicFrameMkLst>
            <pc:docMk/>
            <pc:sldMk cId="426686956" sldId="265"/>
            <ac:graphicFrameMk id="41" creationId="{DCF6E183-30F6-0027-AEB0-FF5998D07C09}"/>
          </ac:graphicFrameMkLst>
        </pc:graphicFrameChg>
        <pc:graphicFrameChg chg="add del mod">
          <ac:chgData name="LUIS FRANCISCO LARA NARANJO" userId="S::luis.lara.n@uniminuto.edu::83a4ed64-c54f-423a-ada9-3843d3ee4433" providerId="AD" clId="Web-{2912EECA-970B-4A0A-5CEC-CA9401006D76}" dt="2023-03-31T18:34:33.293" v="85"/>
          <ac:graphicFrameMkLst>
            <pc:docMk/>
            <pc:sldMk cId="426686956" sldId="265"/>
            <ac:graphicFrameMk id="44" creationId="{E5087C5D-9C5C-6706-7060-0592A82A1241}"/>
          </ac:graphicFrameMkLst>
        </pc:graphicFrameChg>
      </pc:sldChg>
      <pc:sldChg chg="new del">
        <pc:chgData name="LUIS FRANCISCO LARA NARANJO" userId="S::luis.lara.n@uniminuto.edu::83a4ed64-c54f-423a-ada9-3843d3ee4433" providerId="AD" clId="Web-{2912EECA-970B-4A0A-5CEC-CA9401006D76}" dt="2023-03-31T16:17:53.493" v="5"/>
        <pc:sldMkLst>
          <pc:docMk/>
          <pc:sldMk cId="621329699" sldId="265"/>
        </pc:sldMkLst>
      </pc:sldChg>
      <pc:sldChg chg="addSp delSp modSp add ord replId">
        <pc:chgData name="LUIS FRANCISCO LARA NARANJO" userId="S::luis.lara.n@uniminuto.edu::83a4ed64-c54f-423a-ada9-3843d3ee4433" providerId="AD" clId="Web-{2912EECA-970B-4A0A-5CEC-CA9401006D76}" dt="2023-03-31T18:39:18.519" v="134"/>
        <pc:sldMkLst>
          <pc:docMk/>
          <pc:sldMk cId="3693618944" sldId="266"/>
        </pc:sldMkLst>
        <pc:spChg chg="add del mod">
          <ac:chgData name="LUIS FRANCISCO LARA NARANJO" userId="S::luis.lara.n@uniminuto.edu::83a4ed64-c54f-423a-ada9-3843d3ee4433" providerId="AD" clId="Web-{2912EECA-970B-4A0A-5CEC-CA9401006D76}" dt="2023-03-31T18:39:18.519" v="134"/>
          <ac:spMkLst>
            <pc:docMk/>
            <pc:sldMk cId="3693618944" sldId="266"/>
            <ac:spMk id="2" creationId="{1A917159-6F04-4723-8198-29BD19B17931}"/>
          </ac:spMkLst>
        </pc:spChg>
        <pc:spChg chg="del mod">
          <ac:chgData name="LUIS FRANCISCO LARA NARANJO" userId="S::luis.lara.n@uniminuto.edu::83a4ed64-c54f-423a-ada9-3843d3ee4433" providerId="AD" clId="Web-{2912EECA-970B-4A0A-5CEC-CA9401006D76}" dt="2023-03-31T16:21:34.921" v="34"/>
          <ac:spMkLst>
            <pc:docMk/>
            <pc:sldMk cId="3693618944" sldId="266"/>
            <ac:spMk id="2" creationId="{235CC740-4C7B-A996-22DA-4AEC8D400079}"/>
          </ac:spMkLst>
        </pc:spChg>
        <pc:spChg chg="del">
          <ac:chgData name="LUIS FRANCISCO LARA NARANJO" userId="S::luis.lara.n@uniminuto.edu::83a4ed64-c54f-423a-ada9-3843d3ee4433" providerId="AD" clId="Web-{2912EECA-970B-4A0A-5CEC-CA9401006D76}" dt="2023-03-31T16:19:22.120" v="15"/>
          <ac:spMkLst>
            <pc:docMk/>
            <pc:sldMk cId="3693618944" sldId="266"/>
            <ac:spMk id="3" creationId="{E328DA1D-658D-781A-4F6D-A21E53A99ABD}"/>
          </ac:spMkLst>
        </pc:spChg>
        <pc:spChg chg="add del mod">
          <ac:chgData name="LUIS FRANCISCO LARA NARANJO" userId="S::luis.lara.n@uniminuto.edu::83a4ed64-c54f-423a-ada9-3843d3ee4433" providerId="AD" clId="Web-{2912EECA-970B-4A0A-5CEC-CA9401006D76}" dt="2023-03-31T16:21:41.265" v="36"/>
          <ac:spMkLst>
            <pc:docMk/>
            <pc:sldMk cId="3693618944" sldId="266"/>
            <ac:spMk id="5" creationId="{8608356E-CD7D-25BB-0CE0-F4466B4CA227}"/>
          </ac:spMkLst>
        </pc:spChg>
        <pc:spChg chg="add del mod">
          <ac:chgData name="LUIS FRANCISCO LARA NARANJO" userId="S::luis.lara.n@uniminuto.edu::83a4ed64-c54f-423a-ada9-3843d3ee4433" providerId="AD" clId="Web-{2912EECA-970B-4A0A-5CEC-CA9401006D76}" dt="2023-03-31T18:34:12.293" v="80"/>
          <ac:spMkLst>
            <pc:docMk/>
            <pc:sldMk cId="3693618944" sldId="266"/>
            <ac:spMk id="6" creationId="{0FA3A758-22A0-53C6-D135-7D4AABC03DDF}"/>
          </ac:spMkLst>
        </pc:spChg>
      </pc:sldChg>
      <pc:sldChg chg="addSp delSp modSp new del">
        <pc:chgData name="LUIS FRANCISCO LARA NARANJO" userId="S::luis.lara.n@uniminuto.edu::83a4ed64-c54f-423a-ada9-3843d3ee4433" providerId="AD" clId="Web-{2912EECA-970B-4A0A-5CEC-CA9401006D76}" dt="2023-03-31T18:36:59.640" v="132"/>
        <pc:sldMkLst>
          <pc:docMk/>
          <pc:sldMk cId="2516733644" sldId="267"/>
        </pc:sldMkLst>
        <pc:spChg chg="del">
          <ac:chgData name="LUIS FRANCISCO LARA NARANJO" userId="S::luis.lara.n@uniminuto.edu::83a4ed64-c54f-423a-ada9-3843d3ee4433" providerId="AD" clId="Web-{2912EECA-970B-4A0A-5CEC-CA9401006D76}" dt="2023-03-31T16:22:55.751" v="48"/>
          <ac:spMkLst>
            <pc:docMk/>
            <pc:sldMk cId="2516733644" sldId="267"/>
            <ac:spMk id="2" creationId="{09E8DC32-F761-6115-86C2-4FE696B5D8A6}"/>
          </ac:spMkLst>
        </pc:spChg>
        <pc:spChg chg="add mod">
          <ac:chgData name="LUIS FRANCISCO LARA NARANJO" userId="S::luis.lara.n@uniminuto.edu::83a4ed64-c54f-423a-ada9-3843d3ee4433" providerId="AD" clId="Web-{2912EECA-970B-4A0A-5CEC-CA9401006D76}" dt="2023-03-31T18:35:48.404" v="103" actId="1076"/>
          <ac:spMkLst>
            <pc:docMk/>
            <pc:sldMk cId="2516733644" sldId="267"/>
            <ac:spMk id="2" creationId="{22DFFCE4-73C1-C6DE-2D44-21FF281105C5}"/>
          </ac:spMkLst>
        </pc:spChg>
        <pc:spChg chg="del">
          <ac:chgData name="LUIS FRANCISCO LARA NARANJO" userId="S::luis.lara.n@uniminuto.edu::83a4ed64-c54f-423a-ada9-3843d3ee4433" providerId="AD" clId="Web-{2912EECA-970B-4A0A-5CEC-CA9401006D76}" dt="2023-03-31T16:22:57.673" v="49"/>
          <ac:spMkLst>
            <pc:docMk/>
            <pc:sldMk cId="2516733644" sldId="267"/>
            <ac:spMk id="3" creationId="{C84A82A0-CA22-6C0B-57E1-AB26C8B5B5CD}"/>
          </ac:spMkLst>
        </pc:spChg>
        <pc:spChg chg="add del mod">
          <ac:chgData name="LUIS FRANCISCO LARA NARANJO" userId="S::luis.lara.n@uniminuto.edu::83a4ed64-c54f-423a-ada9-3843d3ee4433" providerId="AD" clId="Web-{2912EECA-970B-4A0A-5CEC-CA9401006D76}" dt="2023-03-31T18:35:23.091" v="95"/>
          <ac:spMkLst>
            <pc:docMk/>
            <pc:sldMk cId="2516733644" sldId="267"/>
            <ac:spMk id="4" creationId="{7709C7F9-0693-8D86-8A1E-19B8A30EE948}"/>
          </ac:spMkLst>
        </pc:spChg>
      </pc:sldChg>
      <pc:sldChg chg="addSp delSp modSp add del replId">
        <pc:chgData name="LUIS FRANCISCO LARA NARANJO" userId="S::luis.lara.n@uniminuto.edu::83a4ed64-c54f-423a-ada9-3843d3ee4433" providerId="AD" clId="Web-{2912EECA-970B-4A0A-5CEC-CA9401006D76}" dt="2023-03-31T18:36:59.640" v="131"/>
        <pc:sldMkLst>
          <pc:docMk/>
          <pc:sldMk cId="1410501982" sldId="268"/>
        </pc:sldMkLst>
        <pc:spChg chg="add">
          <ac:chgData name="LUIS FRANCISCO LARA NARANJO" userId="S::luis.lara.n@uniminuto.edu::83a4ed64-c54f-423a-ada9-3843d3ee4433" providerId="AD" clId="Web-{2912EECA-970B-4A0A-5CEC-CA9401006D76}" dt="2023-03-31T16:24:06.206" v="54"/>
          <ac:spMkLst>
            <pc:docMk/>
            <pc:sldMk cId="1410501982" sldId="268"/>
            <ac:spMk id="3" creationId="{E5A02303-1AB6-B3F6-024F-24A181414980}"/>
          </ac:spMkLst>
        </pc:spChg>
        <pc:spChg chg="del">
          <ac:chgData name="LUIS FRANCISCO LARA NARANJO" userId="S::luis.lara.n@uniminuto.edu::83a4ed64-c54f-423a-ada9-3843d3ee4433" providerId="AD" clId="Web-{2912EECA-970B-4A0A-5CEC-CA9401006D76}" dt="2023-03-31T16:23:29.736" v="53"/>
          <ac:spMkLst>
            <pc:docMk/>
            <pc:sldMk cId="1410501982" sldId="268"/>
            <ac:spMk id="4" creationId="{7709C7F9-0693-8D86-8A1E-19B8A30EE948}"/>
          </ac:spMkLst>
        </pc:spChg>
        <pc:spChg chg="add">
          <ac:chgData name="LUIS FRANCISCO LARA NARANJO" userId="S::luis.lara.n@uniminuto.edu::83a4ed64-c54f-423a-ada9-3843d3ee4433" providerId="AD" clId="Web-{2912EECA-970B-4A0A-5CEC-CA9401006D76}" dt="2023-03-31T16:24:06.206" v="54"/>
          <ac:spMkLst>
            <pc:docMk/>
            <pc:sldMk cId="1410501982" sldId="268"/>
            <ac:spMk id="5" creationId="{F1D1B3A4-87B3-C261-2352-AEE8964D55BA}"/>
          </ac:spMkLst>
        </pc:spChg>
        <pc:spChg chg="add del mod">
          <ac:chgData name="LUIS FRANCISCO LARA NARANJO" userId="S::luis.lara.n@uniminuto.edu::83a4ed64-c54f-423a-ada9-3843d3ee4433" providerId="AD" clId="Web-{2912EECA-970B-4A0A-5CEC-CA9401006D76}" dt="2023-03-31T18:35:15.685" v="93"/>
          <ac:spMkLst>
            <pc:docMk/>
            <pc:sldMk cId="1410501982" sldId="268"/>
            <ac:spMk id="6" creationId="{342430AF-0FD9-C50D-5764-C9F6FAB92D6B}"/>
          </ac:spMkLst>
        </pc:spChg>
        <pc:grpChg chg="add del mod">
          <ac:chgData name="LUIS FRANCISCO LARA NARANJO" userId="S::luis.lara.n@uniminuto.edu::83a4ed64-c54f-423a-ada9-3843d3ee4433" providerId="AD" clId="Web-{2912EECA-970B-4A0A-5CEC-CA9401006D76}" dt="2023-03-31T18:35:18.716" v="94"/>
          <ac:grpSpMkLst>
            <pc:docMk/>
            <pc:sldMk cId="1410501982" sldId="268"/>
            <ac:grpSpMk id="2" creationId="{DD894D11-8086-D6B5-E206-4D680565B561}"/>
          </ac:grpSpMkLst>
        </pc:grpChg>
      </pc:sldChg>
      <pc:sldChg chg="addSp delSp modSp add del replId">
        <pc:chgData name="LUIS FRANCISCO LARA NARANJO" userId="S::luis.lara.n@uniminuto.edu::83a4ed64-c54f-423a-ada9-3843d3ee4433" providerId="AD" clId="Web-{2912EECA-970B-4A0A-5CEC-CA9401006D76}" dt="2023-03-31T18:36:59.594" v="118"/>
        <pc:sldMkLst>
          <pc:docMk/>
          <pc:sldMk cId="183547319" sldId="269"/>
        </pc:sldMkLst>
        <pc:spChg chg="add del mod">
          <ac:chgData name="LUIS FRANCISCO LARA NARANJO" userId="S::luis.lara.n@uniminuto.edu::83a4ed64-c54f-423a-ada9-3843d3ee4433" providerId="AD" clId="Web-{2912EECA-970B-4A0A-5CEC-CA9401006D76}" dt="2023-03-31T18:35:01.512" v="91"/>
          <ac:spMkLst>
            <pc:docMk/>
            <pc:sldMk cId="183547319" sldId="269"/>
            <ac:spMk id="4" creationId="{EDDF9E32-0C3D-67FA-AA00-926CE998A44C}"/>
          </ac:spMkLst>
        </pc:spChg>
        <pc:spChg chg="del">
          <ac:chgData name="LUIS FRANCISCO LARA NARANJO" userId="S::luis.lara.n@uniminuto.edu::83a4ed64-c54f-423a-ada9-3843d3ee4433" providerId="AD" clId="Web-{2912EECA-970B-4A0A-5CEC-CA9401006D76}" dt="2023-03-31T16:26:33.460" v="60"/>
          <ac:spMkLst>
            <pc:docMk/>
            <pc:sldMk cId="183547319" sldId="269"/>
            <ac:spMk id="6" creationId="{342430AF-0FD9-C50D-5764-C9F6FAB92D6B}"/>
          </ac:spMkLst>
        </pc:spChg>
        <pc:grpChg chg="del">
          <ac:chgData name="LUIS FRANCISCO LARA NARANJO" userId="S::luis.lara.n@uniminuto.edu::83a4ed64-c54f-423a-ada9-3843d3ee4433" providerId="AD" clId="Web-{2912EECA-970B-4A0A-5CEC-CA9401006D76}" dt="2023-03-31T16:24:39.410" v="59"/>
          <ac:grpSpMkLst>
            <pc:docMk/>
            <pc:sldMk cId="183547319" sldId="269"/>
            <ac:grpSpMk id="2" creationId="{DD894D11-8086-D6B5-E206-4D680565B561}"/>
          </ac:grpSpMkLst>
        </pc:grpChg>
      </pc:sldChg>
      <pc:sldChg chg="addSp delSp modSp add del replId">
        <pc:chgData name="LUIS FRANCISCO LARA NARANJO" userId="S::luis.lara.n@uniminuto.edu::83a4ed64-c54f-423a-ada9-3843d3ee4433" providerId="AD" clId="Web-{2912EECA-970B-4A0A-5CEC-CA9401006D76}" dt="2023-03-31T18:36:59.594" v="117"/>
        <pc:sldMkLst>
          <pc:docMk/>
          <pc:sldMk cId="3575062352" sldId="270"/>
        </pc:sldMkLst>
        <pc:spChg chg="add del mod">
          <ac:chgData name="LUIS FRANCISCO LARA NARANJO" userId="S::luis.lara.n@uniminuto.edu::83a4ed64-c54f-423a-ada9-3843d3ee4433" providerId="AD" clId="Web-{2912EECA-970B-4A0A-5CEC-CA9401006D76}" dt="2023-03-31T18:34:57.122" v="90"/>
          <ac:spMkLst>
            <pc:docMk/>
            <pc:sldMk cId="3575062352" sldId="270"/>
            <ac:spMk id="2" creationId="{A66C4F26-F320-7EF1-1EFD-5F03374CADAC}"/>
          </ac:spMkLst>
        </pc:spChg>
      </pc:sldChg>
      <pc:sldChg chg="addSp delSp modSp add del replId">
        <pc:chgData name="LUIS FRANCISCO LARA NARANJO" userId="S::luis.lara.n@uniminuto.edu::83a4ed64-c54f-423a-ada9-3843d3ee4433" providerId="AD" clId="Web-{2912EECA-970B-4A0A-5CEC-CA9401006D76}" dt="2023-03-31T18:36:59.594" v="116"/>
        <pc:sldMkLst>
          <pc:docMk/>
          <pc:sldMk cId="1926486300" sldId="271"/>
        </pc:sldMkLst>
        <pc:spChg chg="add del mod">
          <ac:chgData name="LUIS FRANCISCO LARA NARANJO" userId="S::luis.lara.n@uniminuto.edu::83a4ed64-c54f-423a-ada9-3843d3ee4433" providerId="AD" clId="Web-{2912EECA-970B-4A0A-5CEC-CA9401006D76}" dt="2023-03-31T18:34:53.012" v="89"/>
          <ac:spMkLst>
            <pc:docMk/>
            <pc:sldMk cId="1926486300" sldId="271"/>
            <ac:spMk id="2" creationId="{C14A7FD4-5C9D-D108-2EC6-4ECE5D41FB59}"/>
          </ac:spMkLst>
        </pc:spChg>
      </pc:sldChg>
      <pc:sldChg chg="addSp delSp modSp add del replId">
        <pc:chgData name="LUIS FRANCISCO LARA NARANJO" userId="S::luis.lara.n@uniminuto.edu::83a4ed64-c54f-423a-ada9-3843d3ee4433" providerId="AD" clId="Web-{2912EECA-970B-4A0A-5CEC-CA9401006D76}" dt="2023-03-31T18:36:59.594" v="115"/>
        <pc:sldMkLst>
          <pc:docMk/>
          <pc:sldMk cId="3095915576" sldId="272"/>
        </pc:sldMkLst>
        <pc:spChg chg="add del mod">
          <ac:chgData name="LUIS FRANCISCO LARA NARANJO" userId="S::luis.lara.n@uniminuto.edu::83a4ed64-c54f-423a-ada9-3843d3ee4433" providerId="AD" clId="Web-{2912EECA-970B-4A0A-5CEC-CA9401006D76}" dt="2023-03-31T18:34:48.278" v="88"/>
          <ac:spMkLst>
            <pc:docMk/>
            <pc:sldMk cId="3095915576" sldId="272"/>
            <ac:spMk id="2" creationId="{2AC98CD0-06A3-900A-3073-754FEAFF80D0}"/>
          </ac:spMkLst>
        </pc:spChg>
      </pc:sldChg>
      <pc:sldChg chg="addSp delSp modSp add del ord replId">
        <pc:chgData name="LUIS FRANCISCO LARA NARANJO" userId="S::luis.lara.n@uniminuto.edu::83a4ed64-c54f-423a-ada9-3843d3ee4433" providerId="AD" clId="Web-{2912EECA-970B-4A0A-5CEC-CA9401006D76}" dt="2023-03-31T18:36:59.609" v="119"/>
        <pc:sldMkLst>
          <pc:docMk/>
          <pc:sldMk cId="2043448962" sldId="273"/>
        </pc:sldMkLst>
        <pc:spChg chg="add del mod">
          <ac:chgData name="LUIS FRANCISCO LARA NARANJO" userId="S::luis.lara.n@uniminuto.edu::83a4ed64-c54f-423a-ada9-3843d3ee4433" providerId="AD" clId="Web-{2912EECA-970B-4A0A-5CEC-CA9401006D76}" dt="2023-03-31T18:35:05.309" v="92"/>
          <ac:spMkLst>
            <pc:docMk/>
            <pc:sldMk cId="2043448962" sldId="273"/>
            <ac:spMk id="2" creationId="{B2830C45-E39D-17FD-A578-879ADFED4135}"/>
          </ac:spMkLst>
        </pc:spChg>
      </pc:sldChg>
      <pc:sldChg chg="add del">
        <pc:chgData name="LUIS FRANCISCO LARA NARANJO" userId="S::luis.lara.n@uniminuto.edu::83a4ed64-c54f-423a-ada9-3843d3ee4433" providerId="AD" clId="Web-{2912EECA-970B-4A0A-5CEC-CA9401006D76}" dt="2023-03-31T18:36:59.609" v="120"/>
        <pc:sldMkLst>
          <pc:docMk/>
          <pc:sldMk cId="1151121269" sldId="274"/>
        </pc:sldMkLst>
      </pc:sldChg>
      <pc:sldChg chg="add del replId">
        <pc:chgData name="LUIS FRANCISCO LARA NARANJO" userId="S::luis.lara.n@uniminuto.edu::83a4ed64-c54f-423a-ada9-3843d3ee4433" providerId="AD" clId="Web-{2912EECA-970B-4A0A-5CEC-CA9401006D76}" dt="2023-03-31T16:28:59.855" v="78"/>
        <pc:sldMkLst>
          <pc:docMk/>
          <pc:sldMk cId="3431526819" sldId="274"/>
        </pc:sldMkLst>
      </pc:sldChg>
      <pc:sldChg chg="add del">
        <pc:chgData name="LUIS FRANCISCO LARA NARANJO" userId="S::luis.lara.n@uniminuto.edu::83a4ed64-c54f-423a-ada9-3843d3ee4433" providerId="AD" clId="Web-{2912EECA-970B-4A0A-5CEC-CA9401006D76}" dt="2023-03-31T18:36:59.609" v="121"/>
        <pc:sldMkLst>
          <pc:docMk/>
          <pc:sldMk cId="2857232081" sldId="275"/>
        </pc:sldMkLst>
      </pc:sldChg>
      <pc:sldChg chg="add del replId">
        <pc:chgData name="LUIS FRANCISCO LARA NARANJO" userId="S::luis.lara.n@uniminuto.edu::83a4ed64-c54f-423a-ada9-3843d3ee4433" providerId="AD" clId="Web-{2912EECA-970B-4A0A-5CEC-CA9401006D76}" dt="2023-03-31T16:29:01.402" v="79"/>
        <pc:sldMkLst>
          <pc:docMk/>
          <pc:sldMk cId="3846283009" sldId="275"/>
        </pc:sldMkLst>
      </pc:sldChg>
      <pc:sldChg chg="add del">
        <pc:chgData name="LUIS FRANCISCO LARA NARANJO" userId="S::luis.lara.n@uniminuto.edu::83a4ed64-c54f-423a-ada9-3843d3ee4433" providerId="AD" clId="Web-{2912EECA-970B-4A0A-5CEC-CA9401006D76}" dt="2023-03-31T18:36:59.609" v="122"/>
        <pc:sldMkLst>
          <pc:docMk/>
          <pc:sldMk cId="1985029214" sldId="276"/>
        </pc:sldMkLst>
      </pc:sldChg>
      <pc:sldChg chg="add del">
        <pc:chgData name="LUIS FRANCISCO LARA NARANJO" userId="S::luis.lara.n@uniminuto.edu::83a4ed64-c54f-423a-ada9-3843d3ee4433" providerId="AD" clId="Web-{2912EECA-970B-4A0A-5CEC-CA9401006D76}" dt="2023-03-31T18:36:59.609" v="123"/>
        <pc:sldMkLst>
          <pc:docMk/>
          <pc:sldMk cId="1549002757" sldId="277"/>
        </pc:sldMkLst>
      </pc:sldChg>
      <pc:sldChg chg="add del">
        <pc:chgData name="LUIS FRANCISCO LARA NARANJO" userId="S::luis.lara.n@uniminuto.edu::83a4ed64-c54f-423a-ada9-3843d3ee4433" providerId="AD" clId="Web-{2912EECA-970B-4A0A-5CEC-CA9401006D76}" dt="2023-03-31T18:36:59.609" v="124"/>
        <pc:sldMkLst>
          <pc:docMk/>
          <pc:sldMk cId="4055626563" sldId="278"/>
        </pc:sldMkLst>
      </pc:sldChg>
      <pc:sldChg chg="add del">
        <pc:chgData name="LUIS FRANCISCO LARA NARANJO" userId="S::luis.lara.n@uniminuto.edu::83a4ed64-c54f-423a-ada9-3843d3ee4433" providerId="AD" clId="Web-{2912EECA-970B-4A0A-5CEC-CA9401006D76}" dt="2023-03-31T18:36:59.609" v="125"/>
        <pc:sldMkLst>
          <pc:docMk/>
          <pc:sldMk cId="3129343683" sldId="279"/>
        </pc:sldMkLst>
      </pc:sldChg>
      <pc:sldChg chg="add del">
        <pc:chgData name="LUIS FRANCISCO LARA NARANJO" userId="S::luis.lara.n@uniminuto.edu::83a4ed64-c54f-423a-ada9-3843d3ee4433" providerId="AD" clId="Web-{2912EECA-970B-4A0A-5CEC-CA9401006D76}" dt="2023-03-31T18:36:59.625" v="126"/>
        <pc:sldMkLst>
          <pc:docMk/>
          <pc:sldMk cId="4044910701" sldId="280"/>
        </pc:sldMkLst>
      </pc:sldChg>
      <pc:sldChg chg="add del">
        <pc:chgData name="LUIS FRANCISCO LARA NARANJO" userId="S::luis.lara.n@uniminuto.edu::83a4ed64-c54f-423a-ada9-3843d3ee4433" providerId="AD" clId="Web-{2912EECA-970B-4A0A-5CEC-CA9401006D76}" dt="2023-03-31T18:36:59.625" v="127"/>
        <pc:sldMkLst>
          <pc:docMk/>
          <pc:sldMk cId="4107981884" sldId="281"/>
        </pc:sldMkLst>
      </pc:sldChg>
      <pc:sldChg chg="add del">
        <pc:chgData name="LUIS FRANCISCO LARA NARANJO" userId="S::luis.lara.n@uniminuto.edu::83a4ed64-c54f-423a-ada9-3843d3ee4433" providerId="AD" clId="Web-{2912EECA-970B-4A0A-5CEC-CA9401006D76}" dt="2023-03-31T18:36:59.625" v="128"/>
        <pc:sldMkLst>
          <pc:docMk/>
          <pc:sldMk cId="1095212838" sldId="282"/>
        </pc:sldMkLst>
      </pc:sldChg>
      <pc:sldChg chg="add del">
        <pc:chgData name="LUIS FRANCISCO LARA NARANJO" userId="S::luis.lara.n@uniminuto.edu::83a4ed64-c54f-423a-ada9-3843d3ee4433" providerId="AD" clId="Web-{2912EECA-970B-4A0A-5CEC-CA9401006D76}" dt="2023-03-31T18:36:59.640" v="129"/>
        <pc:sldMkLst>
          <pc:docMk/>
          <pc:sldMk cId="1897703122" sldId="283"/>
        </pc:sldMkLst>
      </pc:sldChg>
      <pc:sldChg chg="add del">
        <pc:chgData name="LUIS FRANCISCO LARA NARANJO" userId="S::luis.lara.n@uniminuto.edu::83a4ed64-c54f-423a-ada9-3843d3ee4433" providerId="AD" clId="Web-{2912EECA-970B-4A0A-5CEC-CA9401006D76}" dt="2023-03-31T18:36:59.640" v="130"/>
        <pc:sldMkLst>
          <pc:docMk/>
          <pc:sldMk cId="461836581" sldId="284"/>
        </pc:sldMkLst>
      </pc:sldChg>
      <pc:sldMasterChg chg="add addSldLayout">
        <pc:chgData name="LUIS FRANCISCO LARA NARANJO" userId="S::luis.lara.n@uniminuto.edu::83a4ed64-c54f-423a-ada9-3843d3ee4433" providerId="AD" clId="Web-{2912EECA-970B-4A0A-5CEC-CA9401006D76}" dt="2023-03-31T18:36:35.546" v="104"/>
        <pc:sldMasterMkLst>
          <pc:docMk/>
          <pc:sldMasterMk cId="2102277446" sldId="2147483849"/>
        </pc:sldMasterMkLst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2885910243" sldId="2147483850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3348928431" sldId="2147483851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2256131611" sldId="2147483852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4136652963" sldId="2147483853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3233652966" sldId="2147483854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1832568750" sldId="2147483855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2441369573" sldId="2147483856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3685886021" sldId="2147483857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64471212" sldId="2147483858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1371898729" sldId="2147483859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2986946214" sldId="2147483860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4050529202" sldId="2147483862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1335874704" sldId="2147483863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2882539198" sldId="2147483866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2146377388" sldId="2147483868"/>
          </pc:sldLayoutMkLst>
        </pc:sldLayoutChg>
        <pc:sldLayoutChg chg="add">
          <pc:chgData name="LUIS FRANCISCO LARA NARANJO" userId="S::luis.lara.n@uniminuto.edu::83a4ed64-c54f-423a-ada9-3843d3ee4433" providerId="AD" clId="Web-{2912EECA-970B-4A0A-5CEC-CA9401006D76}" dt="2023-03-31T18:36:35.546" v="104"/>
          <pc:sldLayoutMkLst>
            <pc:docMk/>
            <pc:sldMasterMk cId="2102277446" sldId="2147483849"/>
            <pc:sldLayoutMk cId="925123372" sldId="2147483869"/>
          </pc:sldLayoutMkLst>
        </pc:sldLayoutChg>
      </pc:sldMasterChg>
    </pc:docChg>
  </pc:docChgLst>
  <pc:docChgLst>
    <pc:chgData name="LUIS FRANCISCO LARA NARANJO" userId="S::luis.lara.n@uniminuto.edu::83a4ed64-c54f-423a-ada9-3843d3ee4433" providerId="AD" clId="Web-{F14ABC4A-9ECB-FF25-4F5E-7B5D624734BD}"/>
    <pc:docChg chg="modSld">
      <pc:chgData name="LUIS FRANCISCO LARA NARANJO" userId="S::luis.lara.n@uniminuto.edu::83a4ed64-c54f-423a-ada9-3843d3ee4433" providerId="AD" clId="Web-{F14ABC4A-9ECB-FF25-4F5E-7B5D624734BD}" dt="2023-04-10T04:40:28.034" v="14" actId="1076"/>
      <pc:docMkLst>
        <pc:docMk/>
      </pc:docMkLst>
      <pc:sldChg chg="modSp">
        <pc:chgData name="LUIS FRANCISCO LARA NARANJO" userId="S::luis.lara.n@uniminuto.edu::83a4ed64-c54f-423a-ada9-3843d3ee4433" providerId="AD" clId="Web-{F14ABC4A-9ECB-FF25-4F5E-7B5D624734BD}" dt="2023-04-10T04:40:28.034" v="14" actId="1076"/>
        <pc:sldMkLst>
          <pc:docMk/>
          <pc:sldMk cId="914399680" sldId="284"/>
        </pc:sldMkLst>
        <pc:spChg chg="mod">
          <ac:chgData name="LUIS FRANCISCO LARA NARANJO" userId="S::luis.lara.n@uniminuto.edu::83a4ed64-c54f-423a-ada9-3843d3ee4433" providerId="AD" clId="Web-{F14ABC4A-9ECB-FF25-4F5E-7B5D624734BD}" dt="2023-04-10T04:40:27.893" v="1" actId="1076"/>
          <ac:spMkLst>
            <pc:docMk/>
            <pc:sldMk cId="914399680" sldId="284"/>
            <ac:spMk id="10" creationId="{6E06910E-398D-4044-B39F-7BF49FE9DF79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7.909" v="2" actId="1076"/>
          <ac:spMkLst>
            <pc:docMk/>
            <pc:sldMk cId="914399680" sldId="284"/>
            <ac:spMk id="11" creationId="{6FD55FD6-15A0-4BAE-A4B7-193564A2C7B0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7.924" v="3" actId="1076"/>
          <ac:spMkLst>
            <pc:docMk/>
            <pc:sldMk cId="914399680" sldId="284"/>
            <ac:spMk id="12" creationId="{54B83FE9-2A2D-4280-86D0-D45E44AA30CF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7.924" v="4" actId="1076"/>
          <ac:spMkLst>
            <pc:docMk/>
            <pc:sldMk cId="914399680" sldId="284"/>
            <ac:spMk id="13" creationId="{FC6B0C8F-516B-4A11-ADD1-83D5C283C042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7.940" v="5" actId="1076"/>
          <ac:spMkLst>
            <pc:docMk/>
            <pc:sldMk cId="914399680" sldId="284"/>
            <ac:spMk id="14" creationId="{792CF89B-576E-469C-B28C-87C04F8B8622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7.955" v="6" actId="1076"/>
          <ac:spMkLst>
            <pc:docMk/>
            <pc:sldMk cId="914399680" sldId="284"/>
            <ac:spMk id="15" creationId="{DEDEBD3E-92CC-4B14-BF66-0C84FBD54B06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7.955" v="7" actId="1076"/>
          <ac:spMkLst>
            <pc:docMk/>
            <pc:sldMk cId="914399680" sldId="284"/>
            <ac:spMk id="16" creationId="{FA07E20A-DA20-4486-96CE-91A938F46343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7.971" v="8" actId="1076"/>
          <ac:spMkLst>
            <pc:docMk/>
            <pc:sldMk cId="914399680" sldId="284"/>
            <ac:spMk id="17" creationId="{C259056B-0BD0-4740-BD7E-9D120C045447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7.987" v="9" actId="1076"/>
          <ac:spMkLst>
            <pc:docMk/>
            <pc:sldMk cId="914399680" sldId="284"/>
            <ac:spMk id="18" creationId="{670DC9B9-09C0-4127-AFE2-2A6F5D3D974E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7.987" v="10" actId="1076"/>
          <ac:spMkLst>
            <pc:docMk/>
            <pc:sldMk cId="914399680" sldId="284"/>
            <ac:spMk id="19" creationId="{1C375D5F-D2A3-4711-86BA-B69E40592EE4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8.002" v="11" actId="1076"/>
          <ac:spMkLst>
            <pc:docMk/>
            <pc:sldMk cId="914399680" sldId="284"/>
            <ac:spMk id="20" creationId="{15D86CCB-230E-4489-8859-0E2F95CBA076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8.002" v="12" actId="1076"/>
          <ac:spMkLst>
            <pc:docMk/>
            <pc:sldMk cId="914399680" sldId="284"/>
            <ac:spMk id="21" creationId="{62B61194-6EC0-4583-8957-2F70773C88D2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8.018" v="13" actId="1076"/>
          <ac:spMkLst>
            <pc:docMk/>
            <pc:sldMk cId="914399680" sldId="284"/>
            <ac:spMk id="28" creationId="{231087D9-BE4F-41DD-A8AA-8615B644647B}"/>
          </ac:spMkLst>
        </pc:spChg>
        <pc:spChg chg="mod">
          <ac:chgData name="LUIS FRANCISCO LARA NARANJO" userId="S::luis.lara.n@uniminuto.edu::83a4ed64-c54f-423a-ada9-3843d3ee4433" providerId="AD" clId="Web-{F14ABC4A-9ECB-FF25-4F5E-7B5D624734BD}" dt="2023-04-10T04:40:28.034" v="14" actId="1076"/>
          <ac:spMkLst>
            <pc:docMk/>
            <pc:sldMk cId="914399680" sldId="284"/>
            <ac:spMk id="31" creationId="{1B7B2F0A-6027-4EF1-950A-998193D48F5C}"/>
          </ac:spMkLst>
        </pc:spChg>
        <pc:cxnChg chg="mod">
          <ac:chgData name="LUIS FRANCISCO LARA NARANJO" userId="S::luis.lara.n@uniminuto.edu::83a4ed64-c54f-423a-ada9-3843d3ee4433" providerId="AD" clId="Web-{F14ABC4A-9ECB-FF25-4F5E-7B5D624734BD}" dt="2023-04-10T04:40:27.893" v="0" actId="1076"/>
          <ac:cxnSpMkLst>
            <pc:docMk/>
            <pc:sldMk cId="914399680" sldId="284"/>
            <ac:cxnSpMk id="8" creationId="{30103742-D211-405B-9095-B1CB8C7086B5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B8609-AE62-49EA-9E18-036367D967D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FD1A23-D2EC-461F-B127-31336A5D44DC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MX" sz="1100" dirty="0">
              <a:latin typeface="Calibri"/>
              <a:cs typeface="Calibri"/>
            </a:rPr>
            <a:t>0. Introducción</a:t>
          </a:r>
          <a:endParaRPr lang="en-US" sz="1100" dirty="0">
            <a:latin typeface="Calibri"/>
            <a:cs typeface="Calibri"/>
          </a:endParaRPr>
        </a:p>
      </dgm:t>
    </dgm:pt>
    <dgm:pt modelId="{14B6AAD4-5536-43D2-A1B0-F90A5733AA98}" type="parTrans" cxnId="{342F83D1-3826-4C95-90D7-96512B65F267}">
      <dgm:prSet/>
      <dgm:spPr/>
      <dgm:t>
        <a:bodyPr/>
        <a:lstStyle/>
        <a:p>
          <a:endParaRPr lang="en-US" sz="2400"/>
        </a:p>
      </dgm:t>
    </dgm:pt>
    <dgm:pt modelId="{446AAD29-E655-4BD7-A4F3-DB5B075765F8}" type="sibTrans" cxnId="{342F83D1-3826-4C95-90D7-96512B65F267}">
      <dgm:prSet/>
      <dgm:spPr/>
      <dgm:t>
        <a:bodyPr/>
        <a:lstStyle/>
        <a:p>
          <a:endParaRPr lang="en-US" sz="2400"/>
        </a:p>
      </dgm:t>
    </dgm:pt>
    <dgm:pt modelId="{8F2F1283-E46E-419F-BBCD-695952C8858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gm:t>
    </dgm:pt>
    <dgm:pt modelId="{215C9C1C-2888-4106-B53D-E5FF9BCCCFAA}" type="parTrans" cxnId="{6EF21610-7E6E-4DC2-8CC7-48ACB87DF67F}">
      <dgm:prSet/>
      <dgm:spPr/>
      <dgm:t>
        <a:bodyPr/>
        <a:lstStyle/>
        <a:p>
          <a:endParaRPr lang="en-US" sz="2400"/>
        </a:p>
      </dgm:t>
    </dgm:pt>
    <dgm:pt modelId="{AA1445FF-18B6-4C57-A80B-0A6C1E8570DC}" type="sibTrans" cxnId="{6EF21610-7E6E-4DC2-8CC7-48ACB87DF67F}">
      <dgm:prSet/>
      <dgm:spPr/>
      <dgm:t>
        <a:bodyPr/>
        <a:lstStyle/>
        <a:p>
          <a:endParaRPr lang="en-US" sz="2400"/>
        </a:p>
      </dgm:t>
    </dgm:pt>
    <dgm:pt modelId="{26694DDC-0FE2-4451-A79B-17C1C6CA38A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1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b="1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b="1" dirty="0">
            <a:solidFill>
              <a:srgbClr val="00B0F0"/>
            </a:solidFill>
            <a:latin typeface="Calibri"/>
            <a:ea typeface="Calibri" panose="020F0502020204030204" pitchFamily="34" charset="0"/>
            <a:cs typeface="Calibri"/>
          </a:endParaRPr>
        </a:p>
      </dgm:t>
    </dgm:pt>
    <dgm:pt modelId="{D1FC0E10-EDA7-469A-9415-F333404E735E}" type="parTrans" cxnId="{1CDC5163-3290-48D4-896C-8B4AD3611486}">
      <dgm:prSet/>
      <dgm:spPr/>
      <dgm:t>
        <a:bodyPr/>
        <a:lstStyle/>
        <a:p>
          <a:endParaRPr lang="en-US" sz="2400"/>
        </a:p>
      </dgm:t>
    </dgm:pt>
    <dgm:pt modelId="{AAB1546B-4B7F-4162-9D99-10D1B3EDDA47}" type="sibTrans" cxnId="{1CDC5163-3290-48D4-896C-8B4AD3611486}">
      <dgm:prSet/>
      <dgm:spPr/>
      <dgm:t>
        <a:bodyPr/>
        <a:lstStyle/>
        <a:p>
          <a:endParaRPr lang="en-US" sz="2400"/>
        </a:p>
      </dgm:t>
    </dgm:pt>
    <dgm:pt modelId="{24ECB240-4DC2-4BF3-8B8B-F153D3D80F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0A2AE08-EC5F-4050-8B20-07D47E3BE001}" type="parTrans" cxnId="{229D246A-8257-4031-A074-CE893AC8C0B5}">
      <dgm:prSet/>
      <dgm:spPr/>
      <dgm:t>
        <a:bodyPr/>
        <a:lstStyle/>
        <a:p>
          <a:endParaRPr lang="en-US" sz="2400"/>
        </a:p>
      </dgm:t>
    </dgm:pt>
    <dgm:pt modelId="{44558703-C987-41BB-8815-BC47A07F6200}" type="sibTrans" cxnId="{229D246A-8257-4031-A074-CE893AC8C0B5}">
      <dgm:prSet/>
      <dgm:spPr/>
      <dgm:t>
        <a:bodyPr/>
        <a:lstStyle/>
        <a:p>
          <a:endParaRPr lang="en-US" sz="2400"/>
        </a:p>
      </dgm:t>
    </dgm:pt>
    <dgm:pt modelId="{4347CA87-525C-4978-B877-4D07EBF854D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gm:t>
    </dgm:pt>
    <dgm:pt modelId="{1573756B-9CC5-43C9-9FED-298FF8DA3AA7}" type="parTrans" cxnId="{929738E8-A26E-4D16-93E5-CD15A2E52034}">
      <dgm:prSet/>
      <dgm:spPr/>
      <dgm:t>
        <a:bodyPr/>
        <a:lstStyle/>
        <a:p>
          <a:endParaRPr lang="en-US" sz="2400"/>
        </a:p>
      </dgm:t>
    </dgm:pt>
    <dgm:pt modelId="{ABC519DB-E12D-4F96-A5E5-BDB24A88C0D5}" type="sibTrans" cxnId="{929738E8-A26E-4D16-93E5-CD15A2E52034}">
      <dgm:prSet/>
      <dgm:spPr/>
      <dgm:t>
        <a:bodyPr/>
        <a:lstStyle/>
        <a:p>
          <a:endParaRPr lang="en-US" sz="2400"/>
        </a:p>
      </dgm:t>
    </dgm:pt>
    <dgm:pt modelId="{26B35FDE-2870-4DC1-A090-A65A223AF22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gm:t>
    </dgm:pt>
    <dgm:pt modelId="{92A73F29-3C52-4FBF-AA33-60BE5F58C477}" type="parTrans" cxnId="{B446E3F8-DAE4-4334-A4FD-495C6CA9B012}">
      <dgm:prSet/>
      <dgm:spPr/>
      <dgm:t>
        <a:bodyPr/>
        <a:lstStyle/>
        <a:p>
          <a:endParaRPr lang="en-US" sz="2400"/>
        </a:p>
      </dgm:t>
    </dgm:pt>
    <dgm:pt modelId="{483EBA01-DE01-4AD7-817B-AEECEC9DB12D}" type="sibTrans" cxnId="{B446E3F8-DAE4-4334-A4FD-495C6CA9B012}">
      <dgm:prSet/>
      <dgm:spPr/>
      <dgm:t>
        <a:bodyPr/>
        <a:lstStyle/>
        <a:p>
          <a:endParaRPr lang="en-US" sz="2400"/>
        </a:p>
      </dgm:t>
    </dgm:pt>
    <dgm:pt modelId="{AF54AC64-461D-4FB0-81A8-608ADB89FEE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gm:t>
    </dgm:pt>
    <dgm:pt modelId="{32BC8FA8-F0FC-49C0-B333-90C9FF7116E4}" type="parTrans" cxnId="{FEB8F6EB-7030-451D-912C-5D4B73BD333F}">
      <dgm:prSet/>
      <dgm:spPr/>
      <dgm:t>
        <a:bodyPr/>
        <a:lstStyle/>
        <a:p>
          <a:endParaRPr lang="en-US" sz="2400"/>
        </a:p>
      </dgm:t>
    </dgm:pt>
    <dgm:pt modelId="{0077D4AB-6D39-4E3A-B4D3-CEEB0FCAF7B6}" type="sibTrans" cxnId="{FEB8F6EB-7030-451D-912C-5D4B73BD333F}">
      <dgm:prSet/>
      <dgm:spPr/>
      <dgm:t>
        <a:bodyPr/>
        <a:lstStyle/>
        <a:p>
          <a:endParaRPr lang="en-US" sz="2400"/>
        </a:p>
      </dgm:t>
    </dgm:pt>
    <dgm:pt modelId="{5ECF571F-2870-47F2-A131-D9C2A458203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baseline="0" dirty="0">
              <a:latin typeface="Calibri"/>
              <a:cs typeface="Times New Roman"/>
            </a:rPr>
            <a:t>Las Notas de Enseñanza</a:t>
          </a:r>
          <a:endParaRPr lang="es-CO" sz="1100" dirty="0">
            <a:latin typeface="Calibri"/>
            <a:ea typeface="Calibri" panose="020F0502020204030204" pitchFamily="34" charset="0"/>
            <a:cs typeface="Times New Roman"/>
          </a:endParaRPr>
        </a:p>
      </dgm:t>
    </dgm:pt>
    <dgm:pt modelId="{FC76D1C8-28C6-466E-AB95-09F272F5E16A}" type="parTrans" cxnId="{CD4BE5B7-C3ED-4B5C-9B2D-C9ABEEAB350E}">
      <dgm:prSet/>
      <dgm:spPr/>
      <dgm:t>
        <a:bodyPr/>
        <a:lstStyle/>
        <a:p>
          <a:endParaRPr lang="en-US" sz="2400"/>
        </a:p>
      </dgm:t>
    </dgm:pt>
    <dgm:pt modelId="{D2D95FFD-E616-4DDD-846F-8F730548E38D}" type="sibTrans" cxnId="{CD4BE5B7-C3ED-4B5C-9B2D-C9ABEEAB350E}">
      <dgm:prSet/>
      <dgm:spPr/>
      <dgm:t>
        <a:bodyPr/>
        <a:lstStyle/>
        <a:p>
          <a:endParaRPr lang="en-US" sz="2400"/>
        </a:p>
      </dgm:t>
    </dgm:pt>
    <dgm:pt modelId="{930181E8-C9D4-4813-95C1-7B87C8208DA9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gm:t>
    </dgm:pt>
    <dgm:pt modelId="{4D5939D7-E2D4-415B-950D-F5FCCE4B8092}" type="parTrans" cxnId="{6E69D3E0-7B31-4F04-AF4A-8BF4653E962F}">
      <dgm:prSet/>
      <dgm:spPr/>
      <dgm:t>
        <a:bodyPr/>
        <a:lstStyle/>
        <a:p>
          <a:endParaRPr lang="es-CO" sz="2400"/>
        </a:p>
      </dgm:t>
    </dgm:pt>
    <dgm:pt modelId="{2C90EEF5-A8FF-45BF-B8E6-B44A53E3FDCC}" type="sibTrans" cxnId="{6E69D3E0-7B31-4F04-AF4A-8BF4653E962F}">
      <dgm:prSet/>
      <dgm:spPr/>
      <dgm:t>
        <a:bodyPr/>
        <a:lstStyle/>
        <a:p>
          <a:endParaRPr lang="es-CO" sz="2400"/>
        </a:p>
      </dgm:t>
    </dgm:pt>
    <dgm:pt modelId="{2135E868-0516-44F7-B6B4-CF0FC3E611D7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gm:t>
    </dgm:pt>
    <dgm:pt modelId="{F5E2DA0A-7D5F-453B-8488-857FBA9AE3D8}" type="parTrans" cxnId="{0232713F-7A66-498E-8216-61707B5E0F47}">
      <dgm:prSet/>
      <dgm:spPr/>
      <dgm:t>
        <a:bodyPr/>
        <a:lstStyle/>
        <a:p>
          <a:endParaRPr lang="es-CO" sz="2400"/>
        </a:p>
      </dgm:t>
    </dgm:pt>
    <dgm:pt modelId="{27CAB6A2-A93B-41D0-BE70-C6D106311E1A}" type="sibTrans" cxnId="{0232713F-7A66-498E-8216-61707B5E0F47}">
      <dgm:prSet/>
      <dgm:spPr/>
      <dgm:t>
        <a:bodyPr/>
        <a:lstStyle/>
        <a:p>
          <a:endParaRPr lang="es-CO" sz="2400"/>
        </a:p>
      </dgm:t>
    </dgm:pt>
    <dgm:pt modelId="{4FFA4C5D-1A91-4AB0-B146-EC19ED296323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99F7FCC-69D1-4E8E-9EB8-92D5C3835B47}" type="parTrans" cxnId="{659250B1-9FB4-42FA-9AEE-8BCC3EABF809}">
      <dgm:prSet/>
      <dgm:spPr/>
      <dgm:t>
        <a:bodyPr/>
        <a:lstStyle/>
        <a:p>
          <a:endParaRPr lang="es-CO" sz="2400"/>
        </a:p>
      </dgm:t>
    </dgm:pt>
    <dgm:pt modelId="{66937CAA-2B44-438C-8BF8-DE40A07D9CE0}" type="sibTrans" cxnId="{659250B1-9FB4-42FA-9AEE-8BCC3EABF809}">
      <dgm:prSet/>
      <dgm:spPr/>
      <dgm:t>
        <a:bodyPr/>
        <a:lstStyle/>
        <a:p>
          <a:endParaRPr lang="es-CO" sz="2400"/>
        </a:p>
      </dgm:t>
    </dgm:pt>
    <dgm:pt modelId="{B1FB69AC-F282-41BE-A5BA-94611C587AB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gm:t>
    </dgm:pt>
    <dgm:pt modelId="{1171BB77-0A00-4CDE-9315-B6602E57191D}" type="parTrans" cxnId="{D8AC87D4-4CE1-435D-BA13-1897276FDEB6}">
      <dgm:prSet/>
      <dgm:spPr/>
      <dgm:t>
        <a:bodyPr/>
        <a:lstStyle/>
        <a:p>
          <a:endParaRPr lang="es-CO" sz="2400"/>
        </a:p>
      </dgm:t>
    </dgm:pt>
    <dgm:pt modelId="{9F5CAD01-011A-438E-91AF-C356F4AF9FE3}" type="sibTrans" cxnId="{D8AC87D4-4CE1-435D-BA13-1897276FDEB6}">
      <dgm:prSet/>
      <dgm:spPr/>
      <dgm:t>
        <a:bodyPr/>
        <a:lstStyle/>
        <a:p>
          <a:endParaRPr lang="es-CO" sz="2400"/>
        </a:p>
      </dgm:t>
    </dgm:pt>
    <dgm:pt modelId="{104FCE0B-C39F-4797-981B-8D940A0FC77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gm:t>
    </dgm:pt>
    <dgm:pt modelId="{A4F13D8C-FD4F-4C95-84D2-BCFFBD78586D}" type="parTrans" cxnId="{7B896378-35F8-40B1-9A18-ACBEBBC3CF3F}">
      <dgm:prSet/>
      <dgm:spPr/>
      <dgm:t>
        <a:bodyPr/>
        <a:lstStyle/>
        <a:p>
          <a:endParaRPr lang="es-CO" sz="2400"/>
        </a:p>
      </dgm:t>
    </dgm:pt>
    <dgm:pt modelId="{F62CE692-6224-47E4-B631-D6C0A0C84854}" type="sibTrans" cxnId="{7B896378-35F8-40B1-9A18-ACBEBBC3CF3F}">
      <dgm:prSet/>
      <dgm:spPr/>
      <dgm:t>
        <a:bodyPr/>
        <a:lstStyle/>
        <a:p>
          <a:endParaRPr lang="es-CO" sz="2400"/>
        </a:p>
      </dgm:t>
    </dgm:pt>
    <dgm:pt modelId="{6050E50F-7C44-44A5-8D65-8118F34FF72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gm:t>
    </dgm:pt>
    <dgm:pt modelId="{0A3E4ED2-7B73-4A14-A113-49A788CAA38B}" type="parTrans" cxnId="{007749CF-8C84-40ED-B47B-25B4E642CD15}">
      <dgm:prSet/>
      <dgm:spPr/>
      <dgm:t>
        <a:bodyPr/>
        <a:lstStyle/>
        <a:p>
          <a:endParaRPr lang="es-CO" sz="2400"/>
        </a:p>
      </dgm:t>
    </dgm:pt>
    <dgm:pt modelId="{4E06A9AD-76FB-4F59-95C4-181EB2740DDD}" type="sibTrans" cxnId="{007749CF-8C84-40ED-B47B-25B4E642CD15}">
      <dgm:prSet/>
      <dgm:spPr/>
      <dgm:t>
        <a:bodyPr/>
        <a:lstStyle/>
        <a:p>
          <a:endParaRPr lang="es-CO" sz="2400"/>
        </a:p>
      </dgm:t>
    </dgm:pt>
    <dgm:pt modelId="{1C1E49A8-29F9-4491-BAE8-942C7F8CF9EE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gm:t>
    </dgm:pt>
    <dgm:pt modelId="{55C26FC6-33A1-433E-86FA-B8B830269673}" type="parTrans" cxnId="{55851983-D76A-44B8-A99E-05DA88DC942B}">
      <dgm:prSet/>
      <dgm:spPr/>
      <dgm:t>
        <a:bodyPr/>
        <a:lstStyle/>
        <a:p>
          <a:endParaRPr lang="es-CO" sz="2400"/>
        </a:p>
      </dgm:t>
    </dgm:pt>
    <dgm:pt modelId="{C7D962BF-9EE7-45D1-9AD1-E1D9D528C118}" type="sibTrans" cxnId="{55851983-D76A-44B8-A99E-05DA88DC942B}">
      <dgm:prSet/>
      <dgm:spPr/>
      <dgm:t>
        <a:bodyPr/>
        <a:lstStyle/>
        <a:p>
          <a:endParaRPr lang="es-CO" sz="2400"/>
        </a:p>
      </dgm:t>
    </dgm:pt>
    <dgm:pt modelId="{AD9321AC-A5D5-4234-BC02-5924B372DAE0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gm:t>
    </dgm:pt>
    <dgm:pt modelId="{95FBEEC7-10BE-4FEB-9717-57FE637CF41E}" type="parTrans" cxnId="{518B518C-824D-486B-B7A8-D2CB5A3E0B79}">
      <dgm:prSet/>
      <dgm:spPr/>
      <dgm:t>
        <a:bodyPr/>
        <a:lstStyle/>
        <a:p>
          <a:endParaRPr lang="es-CO" sz="2400"/>
        </a:p>
      </dgm:t>
    </dgm:pt>
    <dgm:pt modelId="{94561CFA-FDFF-442F-900D-877B716E2EE0}" type="sibTrans" cxnId="{518B518C-824D-486B-B7A8-D2CB5A3E0B79}">
      <dgm:prSet/>
      <dgm:spPr/>
      <dgm:t>
        <a:bodyPr/>
        <a:lstStyle/>
        <a:p>
          <a:endParaRPr lang="es-CO" sz="2400"/>
        </a:p>
      </dgm:t>
    </dgm:pt>
    <dgm:pt modelId="{48DBED11-1FC4-456C-BCEE-41A6D1C3FC4B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491274B-CCBC-40CF-AC65-36C789FF8BF5}" type="parTrans" cxnId="{5CEC4BDF-C09F-44C1-A44B-D146266519CC}">
      <dgm:prSet/>
      <dgm:spPr/>
      <dgm:t>
        <a:bodyPr/>
        <a:lstStyle/>
        <a:p>
          <a:endParaRPr lang="es-CO" sz="2400"/>
        </a:p>
      </dgm:t>
    </dgm:pt>
    <dgm:pt modelId="{FC2ED8A7-D4E6-4130-A2F2-55E43BD7EF35}" type="sibTrans" cxnId="{5CEC4BDF-C09F-44C1-A44B-D146266519CC}">
      <dgm:prSet/>
      <dgm:spPr/>
      <dgm:t>
        <a:bodyPr/>
        <a:lstStyle/>
        <a:p>
          <a:endParaRPr lang="es-CO" sz="2400"/>
        </a:p>
      </dgm:t>
    </dgm:pt>
    <dgm:pt modelId="{6FCEAE54-3922-46B6-9FBC-D023B064B7BB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None/>
          </a:pPr>
          <a:r>
            <a:rPr lang="es-MX" sz="1100" b="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dirty="0">
            <a:solidFill>
              <a:schemeClr val="tx1"/>
            </a:solidFill>
          </a:endParaRPr>
        </a:p>
      </dgm:t>
    </dgm:pt>
    <dgm:pt modelId="{CFB0C9B8-8317-43BE-BC72-DA1D0C494715}" type="parTrans" cxnId="{9FB263F4-A68C-47C2-B5C5-07346C405944}">
      <dgm:prSet/>
      <dgm:spPr/>
      <dgm:t>
        <a:bodyPr/>
        <a:lstStyle/>
        <a:p>
          <a:endParaRPr lang="es-CO" sz="2400"/>
        </a:p>
      </dgm:t>
    </dgm:pt>
    <dgm:pt modelId="{A0DCF29D-5194-4DD4-98B7-DDEB078BCF86}" type="sibTrans" cxnId="{9FB263F4-A68C-47C2-B5C5-07346C405944}">
      <dgm:prSet/>
      <dgm:spPr/>
      <dgm:t>
        <a:bodyPr/>
        <a:lstStyle/>
        <a:p>
          <a:endParaRPr lang="es-CO" sz="2400"/>
        </a:p>
      </dgm:t>
    </dgm:pt>
    <dgm:pt modelId="{152F83B8-CB7B-4A1F-83F0-7C7D2E698CA5}" type="pres">
      <dgm:prSet presAssocID="{C80B8609-AE62-49EA-9E18-036367D967DB}" presName="linear" presStyleCnt="0">
        <dgm:presLayoutVars>
          <dgm:animLvl val="lvl"/>
          <dgm:resizeHandles val="exact"/>
        </dgm:presLayoutVars>
      </dgm:prSet>
      <dgm:spPr/>
    </dgm:pt>
    <dgm:pt modelId="{FC941B98-DB5D-4B0C-8D21-5CA4DDAADE14}" type="pres">
      <dgm:prSet presAssocID="{D3FD1A23-D2EC-461F-B127-31336A5D44DC}" presName="parentText" presStyleLbl="node1" presStyleIdx="0" presStyleCnt="18">
        <dgm:presLayoutVars>
          <dgm:chMax val="0"/>
          <dgm:bulletEnabled val="1"/>
        </dgm:presLayoutVars>
      </dgm:prSet>
      <dgm:spPr/>
    </dgm:pt>
    <dgm:pt modelId="{1394D564-6752-4B17-BF1B-D5DA3F228C3A}" type="pres">
      <dgm:prSet presAssocID="{446AAD29-E655-4BD7-A4F3-DB5B075765F8}" presName="spacer" presStyleCnt="0"/>
      <dgm:spPr/>
    </dgm:pt>
    <dgm:pt modelId="{BF4F27AD-3D49-43C1-B6E8-245647612823}" type="pres">
      <dgm:prSet presAssocID="{6FCEAE54-3922-46B6-9FBC-D023B064B7BB}" presName="parentText" presStyleLbl="node1" presStyleIdx="1" presStyleCnt="18">
        <dgm:presLayoutVars>
          <dgm:chMax val="0"/>
          <dgm:bulletEnabled val="1"/>
        </dgm:presLayoutVars>
      </dgm:prSet>
      <dgm:spPr/>
    </dgm:pt>
    <dgm:pt modelId="{5BCB277D-CB89-4EF8-BBA0-3A4C3778E774}" type="pres">
      <dgm:prSet presAssocID="{A0DCF29D-5194-4DD4-98B7-DDEB078BCF86}" presName="spacer" presStyleCnt="0"/>
      <dgm:spPr/>
    </dgm:pt>
    <dgm:pt modelId="{766403E0-444D-46A9-AAA0-8D5234FE5C6E}" type="pres">
      <dgm:prSet presAssocID="{8F2F1283-E46E-419F-BBCD-695952C88582}" presName="parentText" presStyleLbl="node1" presStyleIdx="2" presStyleCnt="18">
        <dgm:presLayoutVars>
          <dgm:chMax val="0"/>
          <dgm:bulletEnabled val="1"/>
        </dgm:presLayoutVars>
      </dgm:prSet>
      <dgm:spPr/>
    </dgm:pt>
    <dgm:pt modelId="{4D043648-FF78-4778-A73C-B362AA8AD52E}" type="pres">
      <dgm:prSet presAssocID="{AA1445FF-18B6-4C57-A80B-0A6C1E8570DC}" presName="spacer" presStyleCnt="0"/>
      <dgm:spPr/>
    </dgm:pt>
    <dgm:pt modelId="{7EBA2CE5-6D8F-4DA7-80CD-3D869C6A31CD}" type="pres">
      <dgm:prSet presAssocID="{26694DDC-0FE2-4451-A79B-17C1C6CA38A4}" presName="parentText" presStyleLbl="node1" presStyleIdx="3" presStyleCnt="18">
        <dgm:presLayoutVars>
          <dgm:chMax val="0"/>
          <dgm:bulletEnabled val="1"/>
        </dgm:presLayoutVars>
      </dgm:prSet>
      <dgm:spPr/>
    </dgm:pt>
    <dgm:pt modelId="{BAB6918E-4424-48F1-B90A-08E487057409}" type="pres">
      <dgm:prSet presAssocID="{AAB1546B-4B7F-4162-9D99-10D1B3EDDA47}" presName="spacer" presStyleCnt="0"/>
      <dgm:spPr/>
    </dgm:pt>
    <dgm:pt modelId="{0FFBEE0C-C86B-4E7C-BFD0-791029D4FE63}" type="pres">
      <dgm:prSet presAssocID="{24ECB240-4DC2-4BF3-8B8B-F153D3D80FD8}" presName="parentText" presStyleLbl="node1" presStyleIdx="4" presStyleCnt="18">
        <dgm:presLayoutVars>
          <dgm:chMax val="0"/>
          <dgm:bulletEnabled val="1"/>
        </dgm:presLayoutVars>
      </dgm:prSet>
      <dgm:spPr/>
    </dgm:pt>
    <dgm:pt modelId="{BA4DBBAE-7936-4EDF-960E-2A5BE65DC810}" type="pres">
      <dgm:prSet presAssocID="{44558703-C987-41BB-8815-BC47A07F6200}" presName="spacer" presStyleCnt="0"/>
      <dgm:spPr/>
    </dgm:pt>
    <dgm:pt modelId="{56A1D4E8-3272-41F1-BF9A-FC48A247A826}" type="pres">
      <dgm:prSet presAssocID="{4347CA87-525C-4978-B877-4D07EBF854D2}" presName="parentText" presStyleLbl="node1" presStyleIdx="5" presStyleCnt="18">
        <dgm:presLayoutVars>
          <dgm:chMax val="0"/>
          <dgm:bulletEnabled val="1"/>
        </dgm:presLayoutVars>
      </dgm:prSet>
      <dgm:spPr/>
    </dgm:pt>
    <dgm:pt modelId="{FD227C02-DF2E-48C3-8DDE-A9A39F57D68E}" type="pres">
      <dgm:prSet presAssocID="{ABC519DB-E12D-4F96-A5E5-BDB24A88C0D5}" presName="spacer" presStyleCnt="0"/>
      <dgm:spPr/>
    </dgm:pt>
    <dgm:pt modelId="{EEB90F89-BDED-40EB-BCEA-DF70474F0E9C}" type="pres">
      <dgm:prSet presAssocID="{26B35FDE-2870-4DC1-A090-A65A223AF224}" presName="parentText" presStyleLbl="node1" presStyleIdx="6" presStyleCnt="18">
        <dgm:presLayoutVars>
          <dgm:chMax val="0"/>
          <dgm:bulletEnabled val="1"/>
        </dgm:presLayoutVars>
      </dgm:prSet>
      <dgm:spPr/>
    </dgm:pt>
    <dgm:pt modelId="{ED308D6A-6262-46CC-9466-D695BE38DC5B}" type="pres">
      <dgm:prSet presAssocID="{483EBA01-DE01-4AD7-817B-AEECEC9DB12D}" presName="spacer" presStyleCnt="0"/>
      <dgm:spPr/>
    </dgm:pt>
    <dgm:pt modelId="{952B8499-216C-4B2E-9059-BE8138E070B8}" type="pres">
      <dgm:prSet presAssocID="{AF54AC64-461D-4FB0-81A8-608ADB89FEE4}" presName="parentText" presStyleLbl="node1" presStyleIdx="7" presStyleCnt="18">
        <dgm:presLayoutVars>
          <dgm:chMax val="0"/>
          <dgm:bulletEnabled val="1"/>
        </dgm:presLayoutVars>
      </dgm:prSet>
      <dgm:spPr/>
    </dgm:pt>
    <dgm:pt modelId="{38268CEB-33D0-49B8-B80D-0D171AB6A8A2}" type="pres">
      <dgm:prSet presAssocID="{0077D4AB-6D39-4E3A-B4D3-CEEB0FCAF7B6}" presName="spacer" presStyleCnt="0"/>
      <dgm:spPr/>
    </dgm:pt>
    <dgm:pt modelId="{FAE8999C-75CC-4017-BE11-D22022F2F4FF}" type="pres">
      <dgm:prSet presAssocID="{5ECF571F-2870-47F2-A131-D9C2A4582032}" presName="parentText" presStyleLbl="node1" presStyleIdx="8" presStyleCnt="18">
        <dgm:presLayoutVars>
          <dgm:chMax val="0"/>
          <dgm:bulletEnabled val="1"/>
        </dgm:presLayoutVars>
      </dgm:prSet>
      <dgm:spPr/>
    </dgm:pt>
    <dgm:pt modelId="{C5F7F5EC-59B7-43F3-BB6C-E5C10BC2A80F}" type="pres">
      <dgm:prSet presAssocID="{D2D95FFD-E616-4DDD-846F-8F730548E38D}" presName="spacer" presStyleCnt="0"/>
      <dgm:spPr/>
    </dgm:pt>
    <dgm:pt modelId="{F6D62BEC-7762-44C9-88F1-04550760B4E6}" type="pres">
      <dgm:prSet presAssocID="{930181E8-C9D4-4813-95C1-7B87C8208DA9}" presName="parentText" presStyleLbl="node1" presStyleIdx="9" presStyleCnt="18">
        <dgm:presLayoutVars>
          <dgm:chMax val="0"/>
          <dgm:bulletEnabled val="1"/>
        </dgm:presLayoutVars>
      </dgm:prSet>
      <dgm:spPr/>
    </dgm:pt>
    <dgm:pt modelId="{5D01BE9D-3ED5-4EDE-88C1-B00D3D31CCD7}" type="pres">
      <dgm:prSet presAssocID="{2C90EEF5-A8FF-45BF-B8E6-B44A53E3FDCC}" presName="spacer" presStyleCnt="0"/>
      <dgm:spPr/>
    </dgm:pt>
    <dgm:pt modelId="{44DFE3DE-2CA3-4A7A-AC30-EAE161BCB135}" type="pres">
      <dgm:prSet presAssocID="{2135E868-0516-44F7-B6B4-CF0FC3E611D7}" presName="parentText" presStyleLbl="node1" presStyleIdx="10" presStyleCnt="18">
        <dgm:presLayoutVars>
          <dgm:chMax val="0"/>
          <dgm:bulletEnabled val="1"/>
        </dgm:presLayoutVars>
      </dgm:prSet>
      <dgm:spPr/>
    </dgm:pt>
    <dgm:pt modelId="{A3B3993B-304B-43B4-8C8D-CF3D059DBF16}" type="pres">
      <dgm:prSet presAssocID="{27CAB6A2-A93B-41D0-BE70-C6D106311E1A}" presName="spacer" presStyleCnt="0"/>
      <dgm:spPr/>
    </dgm:pt>
    <dgm:pt modelId="{B77777A0-67ED-41B1-931C-143A7CB0511B}" type="pres">
      <dgm:prSet presAssocID="{4FFA4C5D-1A91-4AB0-B146-EC19ED296323}" presName="parentText" presStyleLbl="node1" presStyleIdx="11" presStyleCnt="18">
        <dgm:presLayoutVars>
          <dgm:chMax val="0"/>
          <dgm:bulletEnabled val="1"/>
        </dgm:presLayoutVars>
      </dgm:prSet>
      <dgm:spPr/>
    </dgm:pt>
    <dgm:pt modelId="{62ACA7B3-6BF2-41A4-B8FF-68DDF34D980C}" type="pres">
      <dgm:prSet presAssocID="{66937CAA-2B44-438C-8BF8-DE40A07D9CE0}" presName="spacer" presStyleCnt="0"/>
      <dgm:spPr/>
    </dgm:pt>
    <dgm:pt modelId="{2C4F78CE-0963-4C20-93EC-DA7D6FBC69A9}" type="pres">
      <dgm:prSet presAssocID="{B1FB69AC-F282-41BE-A5BA-94611C587AB2}" presName="parentText" presStyleLbl="node1" presStyleIdx="12" presStyleCnt="18">
        <dgm:presLayoutVars>
          <dgm:chMax val="0"/>
          <dgm:bulletEnabled val="1"/>
        </dgm:presLayoutVars>
      </dgm:prSet>
      <dgm:spPr/>
    </dgm:pt>
    <dgm:pt modelId="{05A480FE-29DD-4E57-9C5F-B64B9934A3B2}" type="pres">
      <dgm:prSet presAssocID="{9F5CAD01-011A-438E-91AF-C356F4AF9FE3}" presName="spacer" presStyleCnt="0"/>
      <dgm:spPr/>
    </dgm:pt>
    <dgm:pt modelId="{DDB2C9D7-B4F7-43BB-9296-07B8E20C1F04}" type="pres">
      <dgm:prSet presAssocID="{104FCE0B-C39F-4797-981B-8D940A0FC77F}" presName="parentText" presStyleLbl="node1" presStyleIdx="13" presStyleCnt="18">
        <dgm:presLayoutVars>
          <dgm:chMax val="0"/>
          <dgm:bulletEnabled val="1"/>
        </dgm:presLayoutVars>
      </dgm:prSet>
      <dgm:spPr/>
    </dgm:pt>
    <dgm:pt modelId="{242B2DA7-C394-4F3D-80FA-3244FBB4CFA9}" type="pres">
      <dgm:prSet presAssocID="{F62CE692-6224-47E4-B631-D6C0A0C84854}" presName="spacer" presStyleCnt="0"/>
      <dgm:spPr/>
    </dgm:pt>
    <dgm:pt modelId="{C2FF0721-88A4-406C-A7B0-E2C774E086AE}" type="pres">
      <dgm:prSet presAssocID="{6050E50F-7C44-44A5-8D65-8118F34FF72F}" presName="parentText" presStyleLbl="node1" presStyleIdx="14" presStyleCnt="18">
        <dgm:presLayoutVars>
          <dgm:chMax val="0"/>
          <dgm:bulletEnabled val="1"/>
        </dgm:presLayoutVars>
      </dgm:prSet>
      <dgm:spPr/>
    </dgm:pt>
    <dgm:pt modelId="{7F533963-1684-4503-AAC6-C42D0D9D25ED}" type="pres">
      <dgm:prSet presAssocID="{4E06A9AD-76FB-4F59-95C4-181EB2740DDD}" presName="spacer" presStyleCnt="0"/>
      <dgm:spPr/>
    </dgm:pt>
    <dgm:pt modelId="{522A3346-F44F-4BE0-9FC0-7DC32B084894}" type="pres">
      <dgm:prSet presAssocID="{1C1E49A8-29F9-4491-BAE8-942C7F8CF9EE}" presName="parentText" presStyleLbl="node1" presStyleIdx="15" presStyleCnt="18">
        <dgm:presLayoutVars>
          <dgm:chMax val="0"/>
          <dgm:bulletEnabled val="1"/>
        </dgm:presLayoutVars>
      </dgm:prSet>
      <dgm:spPr/>
    </dgm:pt>
    <dgm:pt modelId="{56D79FF4-CCEA-4F2C-8502-948A76142727}" type="pres">
      <dgm:prSet presAssocID="{C7D962BF-9EE7-45D1-9AD1-E1D9D528C118}" presName="spacer" presStyleCnt="0"/>
      <dgm:spPr/>
    </dgm:pt>
    <dgm:pt modelId="{54C9DB94-85C5-4967-9671-3CB2D7B94A0C}" type="pres">
      <dgm:prSet presAssocID="{AD9321AC-A5D5-4234-BC02-5924B372DAE0}" presName="parentText" presStyleLbl="node1" presStyleIdx="16" presStyleCnt="18">
        <dgm:presLayoutVars>
          <dgm:chMax val="0"/>
          <dgm:bulletEnabled val="1"/>
        </dgm:presLayoutVars>
      </dgm:prSet>
      <dgm:spPr/>
    </dgm:pt>
    <dgm:pt modelId="{8A54E940-FF7F-41DF-95F5-1E0A8014C141}" type="pres">
      <dgm:prSet presAssocID="{94561CFA-FDFF-442F-900D-877B716E2EE0}" presName="spacer" presStyleCnt="0"/>
      <dgm:spPr/>
    </dgm:pt>
    <dgm:pt modelId="{E53F43BC-D5A2-4B00-8788-29D127B4CF07}" type="pres">
      <dgm:prSet presAssocID="{48DBED11-1FC4-456C-BCEE-41A6D1C3FC4B}" presName="parentText" presStyleLbl="node1" presStyleIdx="17" presStyleCnt="18" custLinFactNeighborX="-3670" custLinFactNeighborY="-30832">
        <dgm:presLayoutVars>
          <dgm:chMax val="0"/>
          <dgm:bulletEnabled val="1"/>
        </dgm:presLayoutVars>
      </dgm:prSet>
      <dgm:spPr/>
    </dgm:pt>
  </dgm:ptLst>
  <dgm:cxnLst>
    <dgm:cxn modelId="{401D3701-D62D-40ED-AD33-AAC0C5C46AE2}" type="presOf" srcId="{104FCE0B-C39F-4797-981B-8D940A0FC77F}" destId="{DDB2C9D7-B4F7-43BB-9296-07B8E20C1F04}" srcOrd="0" destOrd="0" presId="urn:microsoft.com/office/officeart/2005/8/layout/vList2"/>
    <dgm:cxn modelId="{41751108-B985-4769-9F05-9B280EF4D7CA}" type="presOf" srcId="{930181E8-C9D4-4813-95C1-7B87C8208DA9}" destId="{F6D62BEC-7762-44C9-88F1-04550760B4E6}" srcOrd="0" destOrd="0" presId="urn:microsoft.com/office/officeart/2005/8/layout/vList2"/>
    <dgm:cxn modelId="{6EF21610-7E6E-4DC2-8CC7-48ACB87DF67F}" srcId="{C80B8609-AE62-49EA-9E18-036367D967DB}" destId="{8F2F1283-E46E-419F-BBCD-695952C88582}" srcOrd="2" destOrd="0" parTransId="{215C9C1C-2888-4106-B53D-E5FF9BCCCFAA}" sibTransId="{AA1445FF-18B6-4C57-A80B-0A6C1E8570DC}"/>
    <dgm:cxn modelId="{FFF87C18-EE2A-4C10-97E7-465E4F5870A1}" type="presOf" srcId="{4FFA4C5D-1A91-4AB0-B146-EC19ED296323}" destId="{B77777A0-67ED-41B1-931C-143A7CB0511B}" srcOrd="0" destOrd="0" presId="urn:microsoft.com/office/officeart/2005/8/layout/vList2"/>
    <dgm:cxn modelId="{3BE6C51E-435F-42AD-ABD9-DE0C83E89A0F}" type="presOf" srcId="{5ECF571F-2870-47F2-A131-D9C2A4582032}" destId="{FAE8999C-75CC-4017-BE11-D22022F2F4FF}" srcOrd="0" destOrd="0" presId="urn:microsoft.com/office/officeart/2005/8/layout/vList2"/>
    <dgm:cxn modelId="{144BD639-6477-4BAE-A518-7B21AA3513B0}" type="presOf" srcId="{24ECB240-4DC2-4BF3-8B8B-F153D3D80FD8}" destId="{0FFBEE0C-C86B-4E7C-BFD0-791029D4FE63}" srcOrd="0" destOrd="0" presId="urn:microsoft.com/office/officeart/2005/8/layout/vList2"/>
    <dgm:cxn modelId="{0232713F-7A66-498E-8216-61707B5E0F47}" srcId="{C80B8609-AE62-49EA-9E18-036367D967DB}" destId="{2135E868-0516-44F7-B6B4-CF0FC3E611D7}" srcOrd="10" destOrd="0" parTransId="{F5E2DA0A-7D5F-453B-8488-857FBA9AE3D8}" sibTransId="{27CAB6A2-A93B-41D0-BE70-C6D106311E1A}"/>
    <dgm:cxn modelId="{7529FA5D-5171-41DF-90E9-B15E4DFAFB3A}" type="presOf" srcId="{6050E50F-7C44-44A5-8D65-8118F34FF72F}" destId="{C2FF0721-88A4-406C-A7B0-E2C774E086AE}" srcOrd="0" destOrd="0" presId="urn:microsoft.com/office/officeart/2005/8/layout/vList2"/>
    <dgm:cxn modelId="{1CDC5163-3290-48D4-896C-8B4AD3611486}" srcId="{C80B8609-AE62-49EA-9E18-036367D967DB}" destId="{26694DDC-0FE2-4451-A79B-17C1C6CA38A4}" srcOrd="3" destOrd="0" parTransId="{D1FC0E10-EDA7-469A-9415-F333404E735E}" sibTransId="{AAB1546B-4B7F-4162-9D99-10D1B3EDDA47}"/>
    <dgm:cxn modelId="{CA6C7D65-116C-4E30-8FD4-7562E64A71D7}" type="presOf" srcId="{D3FD1A23-D2EC-461F-B127-31336A5D44DC}" destId="{FC941B98-DB5D-4B0C-8D21-5CA4DDAADE14}" srcOrd="0" destOrd="0" presId="urn:microsoft.com/office/officeart/2005/8/layout/vList2"/>
    <dgm:cxn modelId="{229D246A-8257-4031-A074-CE893AC8C0B5}" srcId="{C80B8609-AE62-49EA-9E18-036367D967DB}" destId="{24ECB240-4DC2-4BF3-8B8B-F153D3D80FD8}" srcOrd="4" destOrd="0" parTransId="{70A2AE08-EC5F-4050-8B20-07D47E3BE001}" sibTransId="{44558703-C987-41BB-8815-BC47A07F6200}"/>
    <dgm:cxn modelId="{E419576A-0551-4C14-9CBE-C939809DFB77}" type="presOf" srcId="{2135E868-0516-44F7-B6B4-CF0FC3E611D7}" destId="{44DFE3DE-2CA3-4A7A-AC30-EAE161BCB135}" srcOrd="0" destOrd="0" presId="urn:microsoft.com/office/officeart/2005/8/layout/vList2"/>
    <dgm:cxn modelId="{DEFBE26A-6CF1-4239-860F-B634836F97A7}" type="presOf" srcId="{C80B8609-AE62-49EA-9E18-036367D967DB}" destId="{152F83B8-CB7B-4A1F-83F0-7C7D2E698CA5}" srcOrd="0" destOrd="0" presId="urn:microsoft.com/office/officeart/2005/8/layout/vList2"/>
    <dgm:cxn modelId="{7B896378-35F8-40B1-9A18-ACBEBBC3CF3F}" srcId="{C80B8609-AE62-49EA-9E18-036367D967DB}" destId="{104FCE0B-C39F-4797-981B-8D940A0FC77F}" srcOrd="13" destOrd="0" parTransId="{A4F13D8C-FD4F-4C95-84D2-BCFFBD78586D}" sibTransId="{F62CE692-6224-47E4-B631-D6C0A0C84854}"/>
    <dgm:cxn modelId="{55851983-D76A-44B8-A99E-05DA88DC942B}" srcId="{C80B8609-AE62-49EA-9E18-036367D967DB}" destId="{1C1E49A8-29F9-4491-BAE8-942C7F8CF9EE}" srcOrd="15" destOrd="0" parTransId="{55C26FC6-33A1-433E-86FA-B8B830269673}" sibTransId="{C7D962BF-9EE7-45D1-9AD1-E1D9D528C118}"/>
    <dgm:cxn modelId="{518B518C-824D-486B-B7A8-D2CB5A3E0B79}" srcId="{C80B8609-AE62-49EA-9E18-036367D967DB}" destId="{AD9321AC-A5D5-4234-BC02-5924B372DAE0}" srcOrd="16" destOrd="0" parTransId="{95FBEEC7-10BE-4FEB-9717-57FE637CF41E}" sibTransId="{94561CFA-FDFF-442F-900D-877B716E2EE0}"/>
    <dgm:cxn modelId="{4BE7F398-93CA-4FDC-B2C3-E00B979E3DE7}" type="presOf" srcId="{4347CA87-525C-4978-B877-4D07EBF854D2}" destId="{56A1D4E8-3272-41F1-BF9A-FC48A247A826}" srcOrd="0" destOrd="0" presId="urn:microsoft.com/office/officeart/2005/8/layout/vList2"/>
    <dgm:cxn modelId="{97E09BA6-81E5-4F68-B4A6-DE39888DEBA0}" type="presOf" srcId="{26B35FDE-2870-4DC1-A090-A65A223AF224}" destId="{EEB90F89-BDED-40EB-BCEA-DF70474F0E9C}" srcOrd="0" destOrd="0" presId="urn:microsoft.com/office/officeart/2005/8/layout/vList2"/>
    <dgm:cxn modelId="{56C05CA7-B73C-4064-B551-8F2BF2B90064}" type="presOf" srcId="{6FCEAE54-3922-46B6-9FBC-D023B064B7BB}" destId="{BF4F27AD-3D49-43C1-B6E8-245647612823}" srcOrd="0" destOrd="0" presId="urn:microsoft.com/office/officeart/2005/8/layout/vList2"/>
    <dgm:cxn modelId="{0E8AA2AF-8A10-488B-8C06-7379EE252164}" type="presOf" srcId="{8F2F1283-E46E-419F-BBCD-695952C88582}" destId="{766403E0-444D-46A9-AAA0-8D5234FE5C6E}" srcOrd="0" destOrd="0" presId="urn:microsoft.com/office/officeart/2005/8/layout/vList2"/>
    <dgm:cxn modelId="{A538CEB0-7F95-4E24-83EF-F4DB8F059F79}" type="presOf" srcId="{AF54AC64-461D-4FB0-81A8-608ADB89FEE4}" destId="{952B8499-216C-4B2E-9059-BE8138E070B8}" srcOrd="0" destOrd="0" presId="urn:microsoft.com/office/officeart/2005/8/layout/vList2"/>
    <dgm:cxn modelId="{659250B1-9FB4-42FA-9AEE-8BCC3EABF809}" srcId="{C80B8609-AE62-49EA-9E18-036367D967DB}" destId="{4FFA4C5D-1A91-4AB0-B146-EC19ED296323}" srcOrd="11" destOrd="0" parTransId="{499F7FCC-69D1-4E8E-9EB8-92D5C3835B47}" sibTransId="{66937CAA-2B44-438C-8BF8-DE40A07D9CE0}"/>
    <dgm:cxn modelId="{DBBB2CB4-E23F-47A1-94C2-7A33D0A787DE}" type="presOf" srcId="{AD9321AC-A5D5-4234-BC02-5924B372DAE0}" destId="{54C9DB94-85C5-4967-9671-3CB2D7B94A0C}" srcOrd="0" destOrd="0" presId="urn:microsoft.com/office/officeart/2005/8/layout/vList2"/>
    <dgm:cxn modelId="{CD4BE5B7-C3ED-4B5C-9B2D-C9ABEEAB350E}" srcId="{C80B8609-AE62-49EA-9E18-036367D967DB}" destId="{5ECF571F-2870-47F2-A131-D9C2A4582032}" srcOrd="8" destOrd="0" parTransId="{FC76D1C8-28C6-466E-AB95-09F272F5E16A}" sibTransId="{D2D95FFD-E616-4DDD-846F-8F730548E38D}"/>
    <dgm:cxn modelId="{A1756BC3-B834-4926-8FAC-77E2C4B2E8CE}" type="presOf" srcId="{B1FB69AC-F282-41BE-A5BA-94611C587AB2}" destId="{2C4F78CE-0963-4C20-93EC-DA7D6FBC69A9}" srcOrd="0" destOrd="0" presId="urn:microsoft.com/office/officeart/2005/8/layout/vList2"/>
    <dgm:cxn modelId="{007749CF-8C84-40ED-B47B-25B4E642CD15}" srcId="{C80B8609-AE62-49EA-9E18-036367D967DB}" destId="{6050E50F-7C44-44A5-8D65-8118F34FF72F}" srcOrd="14" destOrd="0" parTransId="{0A3E4ED2-7B73-4A14-A113-49A788CAA38B}" sibTransId="{4E06A9AD-76FB-4F59-95C4-181EB2740DDD}"/>
    <dgm:cxn modelId="{342F83D1-3826-4C95-90D7-96512B65F267}" srcId="{C80B8609-AE62-49EA-9E18-036367D967DB}" destId="{D3FD1A23-D2EC-461F-B127-31336A5D44DC}" srcOrd="0" destOrd="0" parTransId="{14B6AAD4-5536-43D2-A1B0-F90A5733AA98}" sibTransId="{446AAD29-E655-4BD7-A4F3-DB5B075765F8}"/>
    <dgm:cxn modelId="{D8AC87D4-4CE1-435D-BA13-1897276FDEB6}" srcId="{C80B8609-AE62-49EA-9E18-036367D967DB}" destId="{B1FB69AC-F282-41BE-A5BA-94611C587AB2}" srcOrd="12" destOrd="0" parTransId="{1171BB77-0A00-4CDE-9315-B6602E57191D}" sibTransId="{9F5CAD01-011A-438E-91AF-C356F4AF9FE3}"/>
    <dgm:cxn modelId="{5CEC4BDF-C09F-44C1-A44B-D146266519CC}" srcId="{C80B8609-AE62-49EA-9E18-036367D967DB}" destId="{48DBED11-1FC4-456C-BCEE-41A6D1C3FC4B}" srcOrd="17" destOrd="0" parTransId="{0491274B-CCBC-40CF-AC65-36C789FF8BF5}" sibTransId="{FC2ED8A7-D4E6-4130-A2F2-55E43BD7EF35}"/>
    <dgm:cxn modelId="{6E69D3E0-7B31-4F04-AF4A-8BF4653E962F}" srcId="{C80B8609-AE62-49EA-9E18-036367D967DB}" destId="{930181E8-C9D4-4813-95C1-7B87C8208DA9}" srcOrd="9" destOrd="0" parTransId="{4D5939D7-E2D4-415B-950D-F5FCCE4B8092}" sibTransId="{2C90EEF5-A8FF-45BF-B8E6-B44A53E3FDCC}"/>
    <dgm:cxn modelId="{EDC851E1-384B-4253-BBFB-D5A3126A3EE2}" type="presOf" srcId="{48DBED11-1FC4-456C-BCEE-41A6D1C3FC4B}" destId="{E53F43BC-D5A2-4B00-8788-29D127B4CF07}" srcOrd="0" destOrd="0" presId="urn:microsoft.com/office/officeart/2005/8/layout/vList2"/>
    <dgm:cxn modelId="{608591E3-727D-4CB8-9733-742C5DF5A110}" type="presOf" srcId="{26694DDC-0FE2-4451-A79B-17C1C6CA38A4}" destId="{7EBA2CE5-6D8F-4DA7-80CD-3D869C6A31CD}" srcOrd="0" destOrd="0" presId="urn:microsoft.com/office/officeart/2005/8/layout/vList2"/>
    <dgm:cxn modelId="{929738E8-A26E-4D16-93E5-CD15A2E52034}" srcId="{C80B8609-AE62-49EA-9E18-036367D967DB}" destId="{4347CA87-525C-4978-B877-4D07EBF854D2}" srcOrd="5" destOrd="0" parTransId="{1573756B-9CC5-43C9-9FED-298FF8DA3AA7}" sibTransId="{ABC519DB-E12D-4F96-A5E5-BDB24A88C0D5}"/>
    <dgm:cxn modelId="{FEB8F6EB-7030-451D-912C-5D4B73BD333F}" srcId="{C80B8609-AE62-49EA-9E18-036367D967DB}" destId="{AF54AC64-461D-4FB0-81A8-608ADB89FEE4}" srcOrd="7" destOrd="0" parTransId="{32BC8FA8-F0FC-49C0-B333-90C9FF7116E4}" sibTransId="{0077D4AB-6D39-4E3A-B4D3-CEEB0FCAF7B6}"/>
    <dgm:cxn modelId="{F51367F0-8A6C-4456-B78A-FBB86F8F0FB0}" type="presOf" srcId="{1C1E49A8-29F9-4491-BAE8-942C7F8CF9EE}" destId="{522A3346-F44F-4BE0-9FC0-7DC32B084894}" srcOrd="0" destOrd="0" presId="urn:microsoft.com/office/officeart/2005/8/layout/vList2"/>
    <dgm:cxn modelId="{9FB263F4-A68C-47C2-B5C5-07346C405944}" srcId="{C80B8609-AE62-49EA-9E18-036367D967DB}" destId="{6FCEAE54-3922-46B6-9FBC-D023B064B7BB}" srcOrd="1" destOrd="0" parTransId="{CFB0C9B8-8317-43BE-BC72-DA1D0C494715}" sibTransId="{A0DCF29D-5194-4DD4-98B7-DDEB078BCF86}"/>
    <dgm:cxn modelId="{B446E3F8-DAE4-4334-A4FD-495C6CA9B012}" srcId="{C80B8609-AE62-49EA-9E18-036367D967DB}" destId="{26B35FDE-2870-4DC1-A090-A65A223AF224}" srcOrd="6" destOrd="0" parTransId="{92A73F29-3C52-4FBF-AA33-60BE5F58C477}" sibTransId="{483EBA01-DE01-4AD7-817B-AEECEC9DB12D}"/>
    <dgm:cxn modelId="{3F639762-DDB5-4143-94F1-5D72158C0637}" type="presParOf" srcId="{152F83B8-CB7B-4A1F-83F0-7C7D2E698CA5}" destId="{FC941B98-DB5D-4B0C-8D21-5CA4DDAADE14}" srcOrd="0" destOrd="0" presId="urn:microsoft.com/office/officeart/2005/8/layout/vList2"/>
    <dgm:cxn modelId="{44F8A4BD-0678-4BC7-9B39-0649E7467C98}" type="presParOf" srcId="{152F83B8-CB7B-4A1F-83F0-7C7D2E698CA5}" destId="{1394D564-6752-4B17-BF1B-D5DA3F228C3A}" srcOrd="1" destOrd="0" presId="urn:microsoft.com/office/officeart/2005/8/layout/vList2"/>
    <dgm:cxn modelId="{A1FC5ECD-8D10-44A0-9A9E-5C0A113F362C}" type="presParOf" srcId="{152F83B8-CB7B-4A1F-83F0-7C7D2E698CA5}" destId="{BF4F27AD-3D49-43C1-B6E8-245647612823}" srcOrd="2" destOrd="0" presId="urn:microsoft.com/office/officeart/2005/8/layout/vList2"/>
    <dgm:cxn modelId="{F48F720D-BA49-41E1-A5DC-0CB0AD0A6140}" type="presParOf" srcId="{152F83B8-CB7B-4A1F-83F0-7C7D2E698CA5}" destId="{5BCB277D-CB89-4EF8-BBA0-3A4C3778E774}" srcOrd="3" destOrd="0" presId="urn:microsoft.com/office/officeart/2005/8/layout/vList2"/>
    <dgm:cxn modelId="{65220D5E-8551-430D-8F65-7774D46DE81D}" type="presParOf" srcId="{152F83B8-CB7B-4A1F-83F0-7C7D2E698CA5}" destId="{766403E0-444D-46A9-AAA0-8D5234FE5C6E}" srcOrd="4" destOrd="0" presId="urn:microsoft.com/office/officeart/2005/8/layout/vList2"/>
    <dgm:cxn modelId="{40CCC7A8-C1B1-479C-981F-605D5BF6BBCA}" type="presParOf" srcId="{152F83B8-CB7B-4A1F-83F0-7C7D2E698CA5}" destId="{4D043648-FF78-4778-A73C-B362AA8AD52E}" srcOrd="5" destOrd="0" presId="urn:microsoft.com/office/officeart/2005/8/layout/vList2"/>
    <dgm:cxn modelId="{E560A557-60B0-4FF6-AAA0-100FD6196997}" type="presParOf" srcId="{152F83B8-CB7B-4A1F-83F0-7C7D2E698CA5}" destId="{7EBA2CE5-6D8F-4DA7-80CD-3D869C6A31CD}" srcOrd="6" destOrd="0" presId="urn:microsoft.com/office/officeart/2005/8/layout/vList2"/>
    <dgm:cxn modelId="{DED3DE8B-6D81-4E4C-B5B8-4039B560E507}" type="presParOf" srcId="{152F83B8-CB7B-4A1F-83F0-7C7D2E698CA5}" destId="{BAB6918E-4424-48F1-B90A-08E487057409}" srcOrd="7" destOrd="0" presId="urn:microsoft.com/office/officeart/2005/8/layout/vList2"/>
    <dgm:cxn modelId="{FB349CC6-5576-4C8B-8494-8B9C46FF71F7}" type="presParOf" srcId="{152F83B8-CB7B-4A1F-83F0-7C7D2E698CA5}" destId="{0FFBEE0C-C86B-4E7C-BFD0-791029D4FE63}" srcOrd="8" destOrd="0" presId="urn:microsoft.com/office/officeart/2005/8/layout/vList2"/>
    <dgm:cxn modelId="{DFC1E607-1CA0-47FB-A87A-11472D072045}" type="presParOf" srcId="{152F83B8-CB7B-4A1F-83F0-7C7D2E698CA5}" destId="{BA4DBBAE-7936-4EDF-960E-2A5BE65DC810}" srcOrd="9" destOrd="0" presId="urn:microsoft.com/office/officeart/2005/8/layout/vList2"/>
    <dgm:cxn modelId="{4B89E2C9-EEAC-4BB3-9E90-7527AA518898}" type="presParOf" srcId="{152F83B8-CB7B-4A1F-83F0-7C7D2E698CA5}" destId="{56A1D4E8-3272-41F1-BF9A-FC48A247A826}" srcOrd="10" destOrd="0" presId="urn:microsoft.com/office/officeart/2005/8/layout/vList2"/>
    <dgm:cxn modelId="{775A56D8-1CF4-4BE5-8E72-164BF151E798}" type="presParOf" srcId="{152F83B8-CB7B-4A1F-83F0-7C7D2E698CA5}" destId="{FD227C02-DF2E-48C3-8DDE-A9A39F57D68E}" srcOrd="11" destOrd="0" presId="urn:microsoft.com/office/officeart/2005/8/layout/vList2"/>
    <dgm:cxn modelId="{B6A558A0-4344-4A12-A304-C6EAA1CB98DC}" type="presParOf" srcId="{152F83B8-CB7B-4A1F-83F0-7C7D2E698CA5}" destId="{EEB90F89-BDED-40EB-BCEA-DF70474F0E9C}" srcOrd="12" destOrd="0" presId="urn:microsoft.com/office/officeart/2005/8/layout/vList2"/>
    <dgm:cxn modelId="{162F6A3E-2C86-4B3D-A51D-204303B7669A}" type="presParOf" srcId="{152F83B8-CB7B-4A1F-83F0-7C7D2E698CA5}" destId="{ED308D6A-6262-46CC-9466-D695BE38DC5B}" srcOrd="13" destOrd="0" presId="urn:microsoft.com/office/officeart/2005/8/layout/vList2"/>
    <dgm:cxn modelId="{1AB342B4-3433-4AAC-A192-365F0F27EB78}" type="presParOf" srcId="{152F83B8-CB7B-4A1F-83F0-7C7D2E698CA5}" destId="{952B8499-216C-4B2E-9059-BE8138E070B8}" srcOrd="14" destOrd="0" presId="urn:microsoft.com/office/officeart/2005/8/layout/vList2"/>
    <dgm:cxn modelId="{972180F9-8B60-47FB-AFE5-09D2E616CC1A}" type="presParOf" srcId="{152F83B8-CB7B-4A1F-83F0-7C7D2E698CA5}" destId="{38268CEB-33D0-49B8-B80D-0D171AB6A8A2}" srcOrd="15" destOrd="0" presId="urn:microsoft.com/office/officeart/2005/8/layout/vList2"/>
    <dgm:cxn modelId="{72427934-9059-423D-A3B7-9478871403F5}" type="presParOf" srcId="{152F83B8-CB7B-4A1F-83F0-7C7D2E698CA5}" destId="{FAE8999C-75CC-4017-BE11-D22022F2F4FF}" srcOrd="16" destOrd="0" presId="urn:microsoft.com/office/officeart/2005/8/layout/vList2"/>
    <dgm:cxn modelId="{5BBE554E-5813-49A2-B598-3D3BF5BC22B4}" type="presParOf" srcId="{152F83B8-CB7B-4A1F-83F0-7C7D2E698CA5}" destId="{C5F7F5EC-59B7-43F3-BB6C-E5C10BC2A80F}" srcOrd="17" destOrd="0" presId="urn:microsoft.com/office/officeart/2005/8/layout/vList2"/>
    <dgm:cxn modelId="{C8129D8E-5DD7-45C7-8FA0-D8F5A08E13BB}" type="presParOf" srcId="{152F83B8-CB7B-4A1F-83F0-7C7D2E698CA5}" destId="{F6D62BEC-7762-44C9-88F1-04550760B4E6}" srcOrd="18" destOrd="0" presId="urn:microsoft.com/office/officeart/2005/8/layout/vList2"/>
    <dgm:cxn modelId="{AFB4D6E8-84F9-4246-B457-A5D327EE9350}" type="presParOf" srcId="{152F83B8-CB7B-4A1F-83F0-7C7D2E698CA5}" destId="{5D01BE9D-3ED5-4EDE-88C1-B00D3D31CCD7}" srcOrd="19" destOrd="0" presId="urn:microsoft.com/office/officeart/2005/8/layout/vList2"/>
    <dgm:cxn modelId="{987CE7D5-46A7-49D0-A678-E882FE9C6A57}" type="presParOf" srcId="{152F83B8-CB7B-4A1F-83F0-7C7D2E698CA5}" destId="{44DFE3DE-2CA3-4A7A-AC30-EAE161BCB135}" srcOrd="20" destOrd="0" presId="urn:microsoft.com/office/officeart/2005/8/layout/vList2"/>
    <dgm:cxn modelId="{A4AA8D2B-8308-4B19-ADDB-C14CECB8594A}" type="presParOf" srcId="{152F83B8-CB7B-4A1F-83F0-7C7D2E698CA5}" destId="{A3B3993B-304B-43B4-8C8D-CF3D059DBF16}" srcOrd="21" destOrd="0" presId="urn:microsoft.com/office/officeart/2005/8/layout/vList2"/>
    <dgm:cxn modelId="{A6E279EC-7357-431B-9AA2-75C80C562DC0}" type="presParOf" srcId="{152F83B8-CB7B-4A1F-83F0-7C7D2E698CA5}" destId="{B77777A0-67ED-41B1-931C-143A7CB0511B}" srcOrd="22" destOrd="0" presId="urn:microsoft.com/office/officeart/2005/8/layout/vList2"/>
    <dgm:cxn modelId="{FF673298-74C5-4AE8-9035-B834937BB336}" type="presParOf" srcId="{152F83B8-CB7B-4A1F-83F0-7C7D2E698CA5}" destId="{62ACA7B3-6BF2-41A4-B8FF-68DDF34D980C}" srcOrd="23" destOrd="0" presId="urn:microsoft.com/office/officeart/2005/8/layout/vList2"/>
    <dgm:cxn modelId="{1F8382D9-4662-46EE-9292-FFEF8A5A8B9D}" type="presParOf" srcId="{152F83B8-CB7B-4A1F-83F0-7C7D2E698CA5}" destId="{2C4F78CE-0963-4C20-93EC-DA7D6FBC69A9}" srcOrd="24" destOrd="0" presId="urn:microsoft.com/office/officeart/2005/8/layout/vList2"/>
    <dgm:cxn modelId="{0567D06C-5AAE-45E9-A18C-7820A76D186B}" type="presParOf" srcId="{152F83B8-CB7B-4A1F-83F0-7C7D2E698CA5}" destId="{05A480FE-29DD-4E57-9C5F-B64B9934A3B2}" srcOrd="25" destOrd="0" presId="urn:microsoft.com/office/officeart/2005/8/layout/vList2"/>
    <dgm:cxn modelId="{A0FAC33A-64AA-442C-8741-FAA71C4064A8}" type="presParOf" srcId="{152F83B8-CB7B-4A1F-83F0-7C7D2E698CA5}" destId="{DDB2C9D7-B4F7-43BB-9296-07B8E20C1F04}" srcOrd="26" destOrd="0" presId="urn:microsoft.com/office/officeart/2005/8/layout/vList2"/>
    <dgm:cxn modelId="{80AF9C0D-7444-4A58-9F85-EEA1F5D69A60}" type="presParOf" srcId="{152F83B8-CB7B-4A1F-83F0-7C7D2E698CA5}" destId="{242B2DA7-C394-4F3D-80FA-3244FBB4CFA9}" srcOrd="27" destOrd="0" presId="urn:microsoft.com/office/officeart/2005/8/layout/vList2"/>
    <dgm:cxn modelId="{FD607425-DE91-4A3F-8AD1-3D9C5FD2EFEB}" type="presParOf" srcId="{152F83B8-CB7B-4A1F-83F0-7C7D2E698CA5}" destId="{C2FF0721-88A4-406C-A7B0-E2C774E086AE}" srcOrd="28" destOrd="0" presId="urn:microsoft.com/office/officeart/2005/8/layout/vList2"/>
    <dgm:cxn modelId="{298184D2-9D8B-4E61-BF61-43FDD3958A9C}" type="presParOf" srcId="{152F83B8-CB7B-4A1F-83F0-7C7D2E698CA5}" destId="{7F533963-1684-4503-AAC6-C42D0D9D25ED}" srcOrd="29" destOrd="0" presId="urn:microsoft.com/office/officeart/2005/8/layout/vList2"/>
    <dgm:cxn modelId="{85D12584-8CAA-44DC-A08F-8DD3C8E7644E}" type="presParOf" srcId="{152F83B8-CB7B-4A1F-83F0-7C7D2E698CA5}" destId="{522A3346-F44F-4BE0-9FC0-7DC32B084894}" srcOrd="30" destOrd="0" presId="urn:microsoft.com/office/officeart/2005/8/layout/vList2"/>
    <dgm:cxn modelId="{7477CABC-44D6-449E-81DB-B99ECCD7E86F}" type="presParOf" srcId="{152F83B8-CB7B-4A1F-83F0-7C7D2E698CA5}" destId="{56D79FF4-CCEA-4F2C-8502-948A76142727}" srcOrd="31" destOrd="0" presId="urn:microsoft.com/office/officeart/2005/8/layout/vList2"/>
    <dgm:cxn modelId="{ABD58528-AD6F-4BD5-9EDA-5E4E83BD63A9}" type="presParOf" srcId="{152F83B8-CB7B-4A1F-83F0-7C7D2E698CA5}" destId="{54C9DB94-85C5-4967-9671-3CB2D7B94A0C}" srcOrd="32" destOrd="0" presId="urn:microsoft.com/office/officeart/2005/8/layout/vList2"/>
    <dgm:cxn modelId="{569B0E50-3F24-4C2B-9774-2664D2C05C88}" type="presParOf" srcId="{152F83B8-CB7B-4A1F-83F0-7C7D2E698CA5}" destId="{8A54E940-FF7F-41DF-95F5-1E0A8014C141}" srcOrd="33" destOrd="0" presId="urn:microsoft.com/office/officeart/2005/8/layout/vList2"/>
    <dgm:cxn modelId="{1790F03C-C45B-409E-B4CB-B697010B09F0}" type="presParOf" srcId="{152F83B8-CB7B-4A1F-83F0-7C7D2E698CA5}" destId="{E53F43BC-D5A2-4B00-8788-29D127B4CF07}" srcOrd="3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1B98-DB5D-4B0C-8D21-5CA4DDAADE14}">
      <dsp:nvSpPr>
        <dsp:cNvPr id="0" name=""/>
        <dsp:cNvSpPr/>
      </dsp:nvSpPr>
      <dsp:spPr>
        <a:xfrm>
          <a:off x="0" y="142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kern="1200" dirty="0">
              <a:latin typeface="Calibri"/>
              <a:cs typeface="Calibri"/>
            </a:rPr>
            <a:t>0. Introducción</a:t>
          </a:r>
          <a:endParaRPr lang="en-US" sz="1100" kern="1200" dirty="0">
            <a:latin typeface="Calibri"/>
            <a:cs typeface="Calibri"/>
          </a:endParaRPr>
        </a:p>
      </dsp:txBody>
      <dsp:txXfrm>
        <a:off x="12851" y="27092"/>
        <a:ext cx="7823170" cy="237548"/>
      </dsp:txXfrm>
    </dsp:sp>
    <dsp:sp modelId="{BF4F27AD-3D49-43C1-B6E8-245647612823}">
      <dsp:nvSpPr>
        <dsp:cNvPr id="0" name=""/>
        <dsp:cNvSpPr/>
      </dsp:nvSpPr>
      <dsp:spPr>
        <a:xfrm>
          <a:off x="0" y="3062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kern="120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12851" y="319142"/>
        <a:ext cx="7823170" cy="237548"/>
      </dsp:txXfrm>
    </dsp:sp>
    <dsp:sp modelId="{766403E0-444D-46A9-AAA0-8D5234FE5C6E}">
      <dsp:nvSpPr>
        <dsp:cNvPr id="0" name=""/>
        <dsp:cNvSpPr/>
      </dsp:nvSpPr>
      <dsp:spPr>
        <a:xfrm>
          <a:off x="0" y="5983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sp:txBody>
      <dsp:txXfrm>
        <a:off x="12851" y="611192"/>
        <a:ext cx="7823170" cy="237548"/>
      </dsp:txXfrm>
    </dsp:sp>
    <dsp:sp modelId="{7EBA2CE5-6D8F-4DA7-80CD-3D869C6A31CD}">
      <dsp:nvSpPr>
        <dsp:cNvPr id="0" name=""/>
        <dsp:cNvSpPr/>
      </dsp:nvSpPr>
      <dsp:spPr>
        <a:xfrm>
          <a:off x="0" y="8903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b="1" kern="1200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b="1" kern="1200" dirty="0">
            <a:solidFill>
              <a:srgbClr val="00B0F0"/>
            </a:solidFill>
            <a:latin typeface="Calibri"/>
            <a:ea typeface="Calibri" panose="020F0502020204030204" pitchFamily="34" charset="0"/>
            <a:cs typeface="Calibri"/>
          </a:endParaRPr>
        </a:p>
      </dsp:txBody>
      <dsp:txXfrm>
        <a:off x="12851" y="903242"/>
        <a:ext cx="7823170" cy="237548"/>
      </dsp:txXfrm>
    </dsp:sp>
    <dsp:sp modelId="{0FFBEE0C-C86B-4E7C-BFD0-791029D4FE63}">
      <dsp:nvSpPr>
        <dsp:cNvPr id="0" name=""/>
        <dsp:cNvSpPr/>
      </dsp:nvSpPr>
      <dsp:spPr>
        <a:xfrm>
          <a:off x="0" y="11824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kern="12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kern="12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1195292"/>
        <a:ext cx="7823170" cy="237548"/>
      </dsp:txXfrm>
    </dsp:sp>
    <dsp:sp modelId="{56A1D4E8-3272-41F1-BF9A-FC48A247A826}">
      <dsp:nvSpPr>
        <dsp:cNvPr id="0" name=""/>
        <dsp:cNvSpPr/>
      </dsp:nvSpPr>
      <dsp:spPr>
        <a:xfrm>
          <a:off x="0" y="14744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sp:txBody>
      <dsp:txXfrm>
        <a:off x="12851" y="1487342"/>
        <a:ext cx="7823170" cy="237548"/>
      </dsp:txXfrm>
    </dsp:sp>
    <dsp:sp modelId="{EEB90F89-BDED-40EB-BCEA-DF70474F0E9C}">
      <dsp:nvSpPr>
        <dsp:cNvPr id="0" name=""/>
        <dsp:cNvSpPr/>
      </dsp:nvSpPr>
      <dsp:spPr>
        <a:xfrm>
          <a:off x="0" y="17665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sp:txBody>
      <dsp:txXfrm>
        <a:off x="12851" y="1779392"/>
        <a:ext cx="7823170" cy="237548"/>
      </dsp:txXfrm>
    </dsp:sp>
    <dsp:sp modelId="{952B8499-216C-4B2E-9059-BE8138E070B8}">
      <dsp:nvSpPr>
        <dsp:cNvPr id="0" name=""/>
        <dsp:cNvSpPr/>
      </dsp:nvSpPr>
      <dsp:spPr>
        <a:xfrm>
          <a:off x="0" y="20585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sp:txBody>
      <dsp:txXfrm>
        <a:off x="12851" y="2071442"/>
        <a:ext cx="7823170" cy="237548"/>
      </dsp:txXfrm>
    </dsp:sp>
    <dsp:sp modelId="{FAE8999C-75CC-4017-BE11-D22022F2F4FF}">
      <dsp:nvSpPr>
        <dsp:cNvPr id="0" name=""/>
        <dsp:cNvSpPr/>
      </dsp:nvSpPr>
      <dsp:spPr>
        <a:xfrm>
          <a:off x="0" y="23506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kern="12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kern="1200" baseline="0" dirty="0">
              <a:latin typeface="Calibri"/>
              <a:cs typeface="Times New Roman"/>
            </a:rPr>
            <a:t>Las Notas de Enseñanza</a:t>
          </a:r>
          <a:endParaRPr lang="es-CO" sz="1100" kern="1200" dirty="0">
            <a:latin typeface="Calibri"/>
            <a:ea typeface="Calibri" panose="020F0502020204030204" pitchFamily="34" charset="0"/>
            <a:cs typeface="Times New Roman"/>
          </a:endParaRPr>
        </a:p>
      </dsp:txBody>
      <dsp:txXfrm>
        <a:off x="12851" y="2363492"/>
        <a:ext cx="7823170" cy="237548"/>
      </dsp:txXfrm>
    </dsp:sp>
    <dsp:sp modelId="{F6D62BEC-7762-44C9-88F1-04550760B4E6}">
      <dsp:nvSpPr>
        <dsp:cNvPr id="0" name=""/>
        <dsp:cNvSpPr/>
      </dsp:nvSpPr>
      <dsp:spPr>
        <a:xfrm>
          <a:off x="0" y="26426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sp:txBody>
      <dsp:txXfrm>
        <a:off x="12851" y="2655542"/>
        <a:ext cx="7823170" cy="237548"/>
      </dsp:txXfrm>
    </dsp:sp>
    <dsp:sp modelId="{44DFE3DE-2CA3-4A7A-AC30-EAE161BCB135}">
      <dsp:nvSpPr>
        <dsp:cNvPr id="0" name=""/>
        <dsp:cNvSpPr/>
      </dsp:nvSpPr>
      <dsp:spPr>
        <a:xfrm>
          <a:off x="0" y="29347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sp:txBody>
      <dsp:txXfrm>
        <a:off x="12851" y="2947592"/>
        <a:ext cx="7823170" cy="237548"/>
      </dsp:txXfrm>
    </dsp:sp>
    <dsp:sp modelId="{B77777A0-67ED-41B1-931C-143A7CB0511B}">
      <dsp:nvSpPr>
        <dsp:cNvPr id="0" name=""/>
        <dsp:cNvSpPr/>
      </dsp:nvSpPr>
      <dsp:spPr>
        <a:xfrm>
          <a:off x="0" y="32267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kern="12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3239642"/>
        <a:ext cx="7823170" cy="237548"/>
      </dsp:txXfrm>
    </dsp:sp>
    <dsp:sp modelId="{2C4F78CE-0963-4C20-93EC-DA7D6FBC69A9}">
      <dsp:nvSpPr>
        <dsp:cNvPr id="0" name=""/>
        <dsp:cNvSpPr/>
      </dsp:nvSpPr>
      <dsp:spPr>
        <a:xfrm>
          <a:off x="0" y="35188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sp:txBody>
      <dsp:txXfrm>
        <a:off x="12851" y="3531692"/>
        <a:ext cx="7823170" cy="237548"/>
      </dsp:txXfrm>
    </dsp:sp>
    <dsp:sp modelId="{DDB2C9D7-B4F7-43BB-9296-07B8E20C1F04}">
      <dsp:nvSpPr>
        <dsp:cNvPr id="0" name=""/>
        <dsp:cNvSpPr/>
      </dsp:nvSpPr>
      <dsp:spPr>
        <a:xfrm>
          <a:off x="0" y="38108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sp:txBody>
      <dsp:txXfrm>
        <a:off x="12851" y="3823742"/>
        <a:ext cx="7823170" cy="237548"/>
      </dsp:txXfrm>
    </dsp:sp>
    <dsp:sp modelId="{C2FF0721-88A4-406C-A7B0-E2C774E086AE}">
      <dsp:nvSpPr>
        <dsp:cNvPr id="0" name=""/>
        <dsp:cNvSpPr/>
      </dsp:nvSpPr>
      <dsp:spPr>
        <a:xfrm>
          <a:off x="0" y="41029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sp:txBody>
      <dsp:txXfrm>
        <a:off x="12851" y="4115792"/>
        <a:ext cx="7823170" cy="237548"/>
      </dsp:txXfrm>
    </dsp:sp>
    <dsp:sp modelId="{522A3346-F44F-4BE0-9FC0-7DC32B084894}">
      <dsp:nvSpPr>
        <dsp:cNvPr id="0" name=""/>
        <dsp:cNvSpPr/>
      </dsp:nvSpPr>
      <dsp:spPr>
        <a:xfrm>
          <a:off x="0" y="43949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sp:txBody>
      <dsp:txXfrm>
        <a:off x="12851" y="4407842"/>
        <a:ext cx="7823170" cy="237548"/>
      </dsp:txXfrm>
    </dsp:sp>
    <dsp:sp modelId="{54C9DB94-85C5-4967-9671-3CB2D7B94A0C}">
      <dsp:nvSpPr>
        <dsp:cNvPr id="0" name=""/>
        <dsp:cNvSpPr/>
      </dsp:nvSpPr>
      <dsp:spPr>
        <a:xfrm>
          <a:off x="0" y="468704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sp:txBody>
      <dsp:txXfrm>
        <a:off x="12851" y="4699893"/>
        <a:ext cx="7823170" cy="237548"/>
      </dsp:txXfrm>
    </dsp:sp>
    <dsp:sp modelId="{E53F43BC-D5A2-4B00-8788-29D127B4CF07}">
      <dsp:nvSpPr>
        <dsp:cNvPr id="0" name=""/>
        <dsp:cNvSpPr/>
      </dsp:nvSpPr>
      <dsp:spPr>
        <a:xfrm>
          <a:off x="0" y="497021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kern="12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4983063"/>
        <a:ext cx="7823170" cy="23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4288DD15-3704-FD87-27BA-209174A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7" name="Imagen 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1F47D7A-D7E8-C088-277E-67671FE51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4F9BDEE-19E5-5D4D-CBF1-1ABA7866502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dirty="0"/>
              <a:t>© </a:t>
            </a:r>
            <a:r>
              <a:rPr lang="es-ES" sz="800" dirty="0" err="1"/>
              <a:t>All</a:t>
            </a:r>
            <a:r>
              <a:rPr lang="es-ES" sz="800" dirty="0"/>
              <a:t> Copyright 2023 - </a:t>
            </a:r>
            <a:r>
              <a:rPr lang="es-ES" sz="800" b="1" dirty="0"/>
              <a:t>UNIMINUTO</a:t>
            </a:r>
          </a:p>
          <a:p>
            <a:r>
              <a:rPr lang="es-ES" sz="800" dirty="0"/>
              <a:t>Vicerrectoría General Académica</a:t>
            </a:r>
            <a:endParaRPr lang="es-CO" sz="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D4CC96D-7AF9-68CF-159C-25D9D3BC6CA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/>
              <a:t>Dirección de Docencia - </a:t>
            </a:r>
            <a:r>
              <a:rPr lang="es-ES" sz="1050" b="1" dirty="0"/>
              <a:t>Subdirección de Docencia</a:t>
            </a:r>
            <a:endParaRPr lang="es-CO" sz="1050" b="1" dirty="0"/>
          </a:p>
        </p:txBody>
      </p:sp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C4B2FD3-F1A5-C790-D1C8-8DCEAC84B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2" y="1153762"/>
            <a:ext cx="5929086" cy="3322373"/>
          </a:xfrm>
          <a:prstGeom prst="rect">
            <a:avLst/>
          </a:prstGeom>
        </p:spPr>
      </p:pic>
      <p:pic>
        <p:nvPicPr>
          <p:cNvPr id="11" name="Imagen 1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CF27CC0-8B45-5B3E-6D89-7551114ED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1" y="6230458"/>
            <a:ext cx="2467265" cy="3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293EB80-AD0F-1CAA-35C2-BE1C61F9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744D27C-1BA3-262A-C191-34342D81627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© </a:t>
            </a:r>
            <a:r>
              <a:rPr lang="es-ES" sz="1050" dirty="0" err="1">
                <a:solidFill>
                  <a:schemeClr val="bg1"/>
                </a:solidFill>
              </a:rPr>
              <a:t>All</a:t>
            </a:r>
            <a:r>
              <a:rPr lang="es-ES" sz="1050" dirty="0">
                <a:solidFill>
                  <a:schemeClr val="bg1"/>
                </a:solidFill>
              </a:rPr>
              <a:t> Copyright 2023 - </a:t>
            </a:r>
            <a:r>
              <a:rPr lang="es-ES" sz="1050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1050" dirty="0">
                <a:solidFill>
                  <a:schemeClr val="bg1"/>
                </a:solidFill>
              </a:rPr>
              <a:t>Vicerrectoría General Académica</a:t>
            </a:r>
            <a:endParaRPr lang="es-CO" sz="1050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69D8E0-725B-FAA2-0BD3-AE774939D41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Dirección de Docencia - </a:t>
            </a:r>
            <a:r>
              <a:rPr lang="es-ES" sz="1050" b="1" dirty="0">
                <a:solidFill>
                  <a:schemeClr val="bg1"/>
                </a:solidFill>
              </a:rPr>
              <a:t>Subdirección de Docencia</a:t>
            </a:r>
            <a:endParaRPr lang="es-CO" sz="105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5DADD1A-8045-4FE4-4EF3-B4D9F49D0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4" y="1818966"/>
            <a:ext cx="5007131" cy="1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05C534DA-5EFF-6339-881C-AA129333F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886E752-9CBE-B1FB-F43A-F63960621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3" y="1198009"/>
            <a:ext cx="5741233" cy="332237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3151DA9-5599-E797-F207-59D2F20515C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/>
                </a:solidFill>
              </a:rPr>
              <a:t>© </a:t>
            </a:r>
            <a:r>
              <a:rPr lang="es-ES" sz="1050" dirty="0" err="1">
                <a:solidFill>
                  <a:schemeClr val="bg1"/>
                </a:solidFill>
              </a:rPr>
              <a:t>All</a:t>
            </a:r>
            <a:r>
              <a:rPr lang="es-ES" sz="1050" dirty="0">
                <a:solidFill>
                  <a:schemeClr val="bg1"/>
                </a:solidFill>
              </a:rPr>
              <a:t> Copyright 2023 - </a:t>
            </a:r>
            <a:r>
              <a:rPr lang="es-ES" sz="1050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1050" dirty="0">
                <a:solidFill>
                  <a:schemeClr val="bg1"/>
                </a:solidFill>
              </a:rPr>
              <a:t>Vicerrectoría General Académica</a:t>
            </a:r>
            <a:endParaRPr lang="es-CO" sz="105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A8A279E-8BF6-80ED-049D-695AEF1527D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Dirección de Docencia - </a:t>
            </a:r>
            <a:r>
              <a:rPr lang="es-ES" sz="1050" b="1" dirty="0">
                <a:solidFill>
                  <a:schemeClr val="bg1"/>
                </a:solidFill>
              </a:rPr>
              <a:t>Subdirección de Docencia</a:t>
            </a:r>
            <a:endParaRPr lang="es-CO" sz="1050" b="1" dirty="0">
              <a:solidFill>
                <a:schemeClr val="bg1"/>
              </a:solidFill>
            </a:endParaRP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5DF291D-0D4E-5C76-FB83-01673869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0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EEA40505-E430-FAC8-DC3C-BFC51AB8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9487E2D-3718-EF25-C238-CEC0F58B6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3C28D53-4340-60CC-F9B4-26344AA0910C}"/>
              </a:ext>
            </a:extLst>
          </p:cNvPr>
          <p:cNvSpPr txBox="1">
            <a:spLocks/>
          </p:cNvSpPr>
          <p:nvPr userDrawn="1"/>
        </p:nvSpPr>
        <p:spPr>
          <a:xfrm>
            <a:off x="4740842" y="6231373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/>
              <a:t>© </a:t>
            </a:r>
            <a:r>
              <a:rPr lang="es-ES" sz="1050" dirty="0" err="1"/>
              <a:t>All</a:t>
            </a:r>
            <a:r>
              <a:rPr lang="es-ES" sz="1050" dirty="0"/>
              <a:t> Copyright 2023 - </a:t>
            </a:r>
            <a:r>
              <a:rPr lang="es-ES" sz="1050" b="1" dirty="0"/>
              <a:t>UNIMINUTO</a:t>
            </a:r>
          </a:p>
          <a:p>
            <a:r>
              <a:rPr lang="es-ES" sz="1050" dirty="0"/>
              <a:t>Vicerrectoría General Académica</a:t>
            </a:r>
            <a:endParaRPr lang="es-CO" sz="105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14E7D39-E712-7B53-A661-280F49BC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/>
              <a:t>Dirección de Docencia - </a:t>
            </a:r>
            <a:r>
              <a:rPr lang="es-ES" sz="1050" b="1" dirty="0"/>
              <a:t>Subdirección de Docencia</a:t>
            </a:r>
            <a:endParaRPr lang="es-CO" sz="1050" b="1" dirty="0"/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4860ED-7785-58EA-0885-A2C8A04D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4" y="1153763"/>
            <a:ext cx="5741231" cy="3322373"/>
          </a:xfrm>
          <a:prstGeom prst="rect">
            <a:avLst/>
          </a:prstGeom>
        </p:spPr>
      </p:pic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53BB021-B2B5-3882-23B3-17191814A2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1" y="6231374"/>
            <a:ext cx="2467265" cy="3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D28CF0D-B0BF-0FB2-5F51-FD6652D84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9" y="0"/>
            <a:ext cx="16473947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92A95FE-28B8-662D-0A85-94ABD0B9ABE1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2AA15832-135B-8761-EFEF-593936537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2" y="951326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141D5EB-3408-D649-BEAD-8C2F285DC22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7" y="160360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F925E5-2F38-D0F5-2588-208F3EF7F0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31C958-66B3-F631-7B1A-9B04C285CED0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858BD5C-C582-502F-B7F3-F8C0CA7EAE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2"/>
            <a:ext cx="3222400" cy="4710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33F2FDB-6FDE-CB62-D230-901581E6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7BED58-365C-101E-AD30-E4D716BB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338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D4788A7-3B76-6F5B-06BF-2AF105D85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A653401-2056-910C-8FC1-9DA5E853A490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4F8901-5594-8832-67BA-4039A2FC3ABA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FF3C0091-79A7-F824-57AA-BDFF05A67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2" y="1811589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85B6196-A3EF-2452-B4D0-A4F475C0387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BE165D4-2259-B4FB-FC4B-96C005FFD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2"/>
            <a:ext cx="3222400" cy="4710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8D0ACAD-F44F-AFAC-4955-447D42F98BB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7" y="382694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D1F340-0DAC-22E2-5C32-B375F622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BA36545-5ECB-F740-EDC6-C44E857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9900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87409A2E-711C-6A12-90F6-B4AE8AEB6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E383B03-2677-99FB-AB90-2E3E1FAFB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/>
                </a:solidFill>
              </a:rPr>
              <a:t>© </a:t>
            </a:r>
            <a:r>
              <a:rPr lang="es-ES" sz="1050" dirty="0" err="1">
                <a:solidFill>
                  <a:schemeClr val="bg1"/>
                </a:solidFill>
              </a:rPr>
              <a:t>All</a:t>
            </a:r>
            <a:r>
              <a:rPr lang="es-ES" sz="1050" dirty="0">
                <a:solidFill>
                  <a:schemeClr val="bg1"/>
                </a:solidFill>
              </a:rPr>
              <a:t> Copyright 2023 - </a:t>
            </a:r>
            <a:r>
              <a:rPr lang="es-ES" sz="1050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1050" dirty="0">
                <a:solidFill>
                  <a:schemeClr val="bg1"/>
                </a:solidFill>
              </a:rPr>
              <a:t>Vicerrectoría General Académica</a:t>
            </a:r>
            <a:endParaRPr lang="es-CO" sz="1050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D41B08-CC21-52E4-5EC7-B5DEA81FE5C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Dirección de Docencia - </a:t>
            </a:r>
            <a:r>
              <a:rPr lang="es-ES" sz="1050" b="1" dirty="0">
                <a:solidFill>
                  <a:schemeClr val="bg1"/>
                </a:solidFill>
              </a:rPr>
              <a:t>Subdirección de Docencia</a:t>
            </a:r>
            <a:endParaRPr lang="es-CO" sz="105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216972-3C2A-B227-BDE0-9F61E17B1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4" y="2010978"/>
            <a:ext cx="5007131" cy="15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62479EDE-37AF-05AE-E05B-B00FD0F3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71A0A7A-76BB-5E4C-F3A3-8E3346120F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2CBCF1-8F0A-EAB1-F854-273F5A1202B7}"/>
              </a:ext>
            </a:extLst>
          </p:cNvPr>
          <p:cNvSpPr/>
          <p:nvPr userDrawn="1"/>
        </p:nvSpPr>
        <p:spPr>
          <a:xfrm>
            <a:off x="5548116" y="1823465"/>
            <a:ext cx="6149898" cy="442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F67882DA-D36A-A543-0E3D-B9A7E34C3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4949" r="93693" b="91819"/>
          <a:stretch/>
        </p:blipFill>
        <p:spPr>
          <a:xfrm>
            <a:off x="477981" y="339436"/>
            <a:ext cx="290945" cy="221673"/>
          </a:xfrm>
          <a:prstGeom prst="rect">
            <a:avLst/>
          </a:prstGeom>
        </p:spPr>
      </p:pic>
      <p:pic>
        <p:nvPicPr>
          <p:cNvPr id="13" name="Imagen 12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EF06E64-2B23-6D25-E030-C38AFCC60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8452" r="84596" b="83370"/>
          <a:stretch/>
        </p:blipFill>
        <p:spPr>
          <a:xfrm>
            <a:off x="1323054" y="579650"/>
            <a:ext cx="555016" cy="560813"/>
          </a:xfrm>
          <a:prstGeom prst="rect">
            <a:avLst/>
          </a:prstGeom>
        </p:spPr>
      </p:pic>
      <p:pic>
        <p:nvPicPr>
          <p:cNvPr id="14" name="Imagen 1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5D10409D-DF23-CF50-CB60-667DB87FA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6630" r="54493" b="47856"/>
          <a:stretch/>
        </p:blipFill>
        <p:spPr>
          <a:xfrm>
            <a:off x="1335482" y="1140463"/>
            <a:ext cx="4212634" cy="2435494"/>
          </a:xfrm>
          <a:prstGeom prst="rect">
            <a:avLst/>
          </a:prstGeom>
        </p:spPr>
      </p:pic>
      <p:pic>
        <p:nvPicPr>
          <p:cNvPr id="17" name="Imagen 16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C774274-9260-1B4F-2FB8-1C1F24BB0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0" r="11820" b="95736"/>
          <a:stretch/>
        </p:blipFill>
        <p:spPr>
          <a:xfrm>
            <a:off x="9083040" y="1"/>
            <a:ext cx="1667884" cy="2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4BF132-75ED-E4B5-B1DA-31BB9484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9FA97-2FBC-49FB-8B91-78FC3F6C684F}" type="datetimeFigureOut">
              <a:rPr lang="es-CO" smtClean="0"/>
              <a:t>9/04/2023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2ED4A3-7599-05BB-104F-E8222543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9B880B-B255-98CD-F916-CA23CBF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58E3E4-4FE7-4AE9-92B6-428703A2139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733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A747C843-8FAA-C6C9-61B4-78D0A875E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8E9063D-166D-D58F-010A-0979993E9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42" y="1886188"/>
            <a:ext cx="5510515" cy="30856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F906417-CD03-BC60-3D57-C1CAA63DB5C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dirty="0">
                <a:solidFill>
                  <a:schemeClr val="bg1"/>
                </a:solidFill>
              </a:rPr>
              <a:t>© </a:t>
            </a:r>
            <a:r>
              <a:rPr lang="es-ES" sz="800" dirty="0" err="1">
                <a:solidFill>
                  <a:schemeClr val="bg1"/>
                </a:solidFill>
              </a:rPr>
              <a:t>All</a:t>
            </a:r>
            <a:r>
              <a:rPr lang="es-ES" sz="800" dirty="0">
                <a:solidFill>
                  <a:schemeClr val="bg1"/>
                </a:solidFill>
              </a:rPr>
              <a:t> Copyright 2023 - </a:t>
            </a:r>
            <a:r>
              <a:rPr lang="es-ES" sz="800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800" dirty="0">
                <a:solidFill>
                  <a:schemeClr val="bg1"/>
                </a:solidFill>
              </a:rPr>
              <a:t>Vicerrectoría General Académica</a:t>
            </a:r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829A17-EE5C-356A-0F8C-59BF0F77927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Dirección de Docencia - </a:t>
            </a:r>
            <a:r>
              <a:rPr lang="es-ES" sz="1050" b="1" dirty="0">
                <a:solidFill>
                  <a:schemeClr val="bg1"/>
                </a:solidFill>
              </a:rPr>
              <a:t>Subdirección de Docencia</a:t>
            </a:r>
            <a:endParaRPr lang="es-CO" sz="1050" b="1" dirty="0">
              <a:solidFill>
                <a:schemeClr val="bg1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9097989-66FD-B918-0664-EEE31C460E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1" y="6218717"/>
            <a:ext cx="2548381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1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9/04/2023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11D257E-A899-96D7-E658-5AFB67774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3F3FDE-2857-3EE5-4FE8-958C19AD705F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C00A9-9237-0979-E6E5-EB26885B4FC6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539ABFC6-B0F0-1A22-DE72-A74F9DF84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2" y="1811589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284991-48F6-7315-9930-76822B798AE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25A440-911C-CBCD-76DF-0499EC31D1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7" y="382694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E1F16B9-EBE1-A51F-1ADA-8D4E82025B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3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B3FCEFF-1D58-DE2E-5CAF-DD3AAB7A4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80473B4-8538-8F84-3195-F585F8CF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632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D57B3C-FA2A-9E83-C425-F39BEDB89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B52A8D-FBC6-9FFC-CA5E-28FA103F6928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B8F0D534-6B32-234F-5937-54B4BF70E1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2" y="951326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03FD6D0-AEB1-2C6E-8186-F7024F8EB53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7" y="160360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4F57C20-2BC4-F76C-A63A-C92F50F4B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0B15C6-8757-D110-07FD-04194D6238AE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4065E4D-9E3C-AAA0-35B6-6973FCC10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3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C86212-31A0-680A-188D-388FFA416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86B9E56-2383-1D2C-D804-B2C34E37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243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2A7F1D0D-9911-32F8-F344-166FA36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6BBD0C-A9FF-E0E3-B0A8-180FE85A2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675C9E8-1407-0CFD-1025-039D0C56BA65}"/>
              </a:ext>
            </a:extLst>
          </p:cNvPr>
          <p:cNvSpPr txBox="1">
            <a:spLocks/>
          </p:cNvSpPr>
          <p:nvPr userDrawn="1"/>
        </p:nvSpPr>
        <p:spPr>
          <a:xfrm>
            <a:off x="4740842" y="6231373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/>
              <a:t>© </a:t>
            </a:r>
            <a:r>
              <a:rPr lang="es-ES" sz="1050" dirty="0" err="1"/>
              <a:t>All</a:t>
            </a:r>
            <a:r>
              <a:rPr lang="es-ES" sz="1050" dirty="0"/>
              <a:t> Copyright 2023 - </a:t>
            </a:r>
            <a:r>
              <a:rPr lang="es-ES" sz="1050" b="1" dirty="0"/>
              <a:t>UNIMINUTO</a:t>
            </a:r>
          </a:p>
          <a:p>
            <a:r>
              <a:rPr lang="es-ES" sz="1050" dirty="0"/>
              <a:t>Vicerrectoría General Académica</a:t>
            </a:r>
            <a:endParaRPr lang="es-CO" sz="105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96E49C6-1672-0737-F7F2-832307330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26814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/>
              <a:t>Dirección de Docencia - </a:t>
            </a:r>
            <a:r>
              <a:rPr lang="es-ES" sz="1050" b="1" dirty="0"/>
              <a:t>Subdirección de Docencia</a:t>
            </a:r>
            <a:endParaRPr lang="es-CO" sz="1050" b="1" dirty="0"/>
          </a:p>
        </p:txBody>
      </p: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DAA971CF-A33B-D1E7-DC48-8DDFC8621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4" y="2053939"/>
            <a:ext cx="5007132" cy="15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AEFF30E-B99F-9F7A-D3A8-ED3A8044D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CFC0EF-89DC-DCA7-528D-62E29D7FC6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© </a:t>
            </a:r>
            <a:r>
              <a:rPr lang="es-ES" sz="1050" dirty="0" err="1">
                <a:solidFill>
                  <a:schemeClr val="bg1"/>
                </a:solidFill>
              </a:rPr>
              <a:t>All</a:t>
            </a:r>
            <a:r>
              <a:rPr lang="es-ES" sz="1050" dirty="0">
                <a:solidFill>
                  <a:schemeClr val="bg1"/>
                </a:solidFill>
              </a:rPr>
              <a:t> Copyright 2023 - </a:t>
            </a:r>
            <a:r>
              <a:rPr lang="es-ES" sz="1050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1050" dirty="0">
                <a:solidFill>
                  <a:schemeClr val="bg1"/>
                </a:solidFill>
              </a:rPr>
              <a:t>Vicerrectoría General Académica</a:t>
            </a:r>
            <a:endParaRPr lang="es-CO" sz="1050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69A92F5-2D86-9E4F-11F0-7D0C197A13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6" y="1610977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>
                <a:solidFill>
                  <a:schemeClr val="bg1"/>
                </a:solidFill>
              </a:rPr>
              <a:t>Dirección de Docencia - </a:t>
            </a:r>
            <a:r>
              <a:rPr lang="es-ES" sz="1050" b="1" dirty="0">
                <a:solidFill>
                  <a:schemeClr val="bg1"/>
                </a:solidFill>
              </a:rPr>
              <a:t>Subdirección de Docencia</a:t>
            </a:r>
            <a:endParaRPr lang="es-CO" sz="105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F8BE2C7-1443-5A96-293C-C4F5769B3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3"/>
            <a:ext cx="4519946" cy="3322374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4ED0180-E7D3-284B-CE8E-E1158D2AF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0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0725E2BE-9625-AC9D-CDF3-BF73432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366B458-4239-3EB3-E654-FF35A2632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BE86EE4-8CB2-C821-B6AF-DFD6B3048315}"/>
              </a:ext>
            </a:extLst>
          </p:cNvPr>
          <p:cNvSpPr txBox="1">
            <a:spLocks/>
          </p:cNvSpPr>
          <p:nvPr userDrawn="1"/>
        </p:nvSpPr>
        <p:spPr>
          <a:xfrm>
            <a:off x="4740842" y="6231373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/>
              <a:t>© </a:t>
            </a:r>
            <a:r>
              <a:rPr lang="es-ES" sz="1050" dirty="0" err="1"/>
              <a:t>All</a:t>
            </a:r>
            <a:r>
              <a:rPr lang="es-ES" sz="1050" dirty="0"/>
              <a:t> Copyright 2023 - </a:t>
            </a:r>
            <a:r>
              <a:rPr lang="es-ES" sz="1050" b="1" dirty="0"/>
              <a:t>UNIMINUTO</a:t>
            </a:r>
          </a:p>
          <a:p>
            <a:r>
              <a:rPr lang="es-ES" sz="1050" dirty="0"/>
              <a:t>Vicerrectoría General Académica</a:t>
            </a:r>
            <a:endParaRPr lang="es-CO" sz="105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701787-CA7E-A10D-3F46-1A5A7DE1EA1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7" y="4400883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50" dirty="0"/>
              <a:t>Dirección de Docencia - </a:t>
            </a:r>
            <a:r>
              <a:rPr lang="es-ES" sz="1050" b="1" dirty="0"/>
              <a:t>Subdirección de Docencia</a:t>
            </a:r>
            <a:endParaRPr lang="es-CO" sz="1050" b="1" dirty="0"/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DB41B48-2196-C64C-B364-780AB188B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4"/>
            <a:ext cx="4519946" cy="3322373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7B38468-EA19-8A9E-4E63-6E030E3E15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85" y="6258934"/>
            <a:ext cx="2101302" cy="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8EBC484-D24D-7CBE-8A2A-FDE47B24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B79C254-BCB7-000A-3AD5-496AF94C6FAC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F4C82B2D-C39E-12D3-1A1D-63517DBE6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2" y="951326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364CDD2-2DD3-E0FD-AEC8-AF1B1770D7F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7" y="160360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5234B5C-4306-FF4C-5167-FBFE32D9DEB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CBA54-2386-3740-F1FC-A7951CE4D0B2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D9E4FDD-58FF-47D0-02E5-9D547AF0B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1" y="6123933"/>
            <a:ext cx="2971485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74B6349-9845-1E34-405B-C4191F7A1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EFB5804-6A14-603C-67A4-551F4FE9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784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C7BDC1D-93FD-A8E7-50A4-6562ABF22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4CCEE7-1BF2-6CA9-7117-3CD645BC3951}"/>
              </a:ext>
            </a:extLst>
          </p:cNvPr>
          <p:cNvSpPr/>
          <p:nvPr userDrawn="1"/>
        </p:nvSpPr>
        <p:spPr>
          <a:xfrm>
            <a:off x="14398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662ED5-13B0-5156-7AB9-B4A3248F9B11}"/>
              </a:ext>
            </a:extLst>
          </p:cNvPr>
          <p:cNvSpPr/>
          <p:nvPr userDrawn="1"/>
        </p:nvSpPr>
        <p:spPr>
          <a:xfrm>
            <a:off x="0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AD93E94-6AF2-3328-7009-60AD9A260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2" y="1811589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597F69B-3EEE-0746-45BB-AE7F3FC3E1A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1050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ADFC5FB-4F89-5CE8-23CF-21C095D515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1" y="6123933"/>
            <a:ext cx="2971485" cy="4710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87DEEF6-1B49-FDE5-8F89-AE8EFBDC490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7" y="3826940"/>
            <a:ext cx="2880851" cy="41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1050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A753C09-36B6-B5F3-DC74-D3411FB57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5" y="350767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BCF8271-FAE9-0B2C-FD70-823C04A7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788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61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5" r:id="rId14"/>
    <p:sldLayoutId id="2147483666" r:id="rId15"/>
    <p:sldLayoutId id="2147483649" r:id="rId16"/>
    <p:sldLayoutId id="21474836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2" r:id="rId12"/>
    <p:sldLayoutId id="2147483863" r:id="rId13"/>
    <p:sldLayoutId id="2147483866" r:id="rId14"/>
    <p:sldLayoutId id="2147483868" r:id="rId15"/>
    <p:sldLayoutId id="214748386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hbs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hbs.ed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es-es/foto/fotografia-en-primer-plano-de-una-mujer-sentada-junto-a-la-mesa-mientras-usa-macbook-3178818/" TargetMode="External"/><Relationship Id="rId13" Type="http://schemas.openxmlformats.org/officeDocument/2006/relationships/hyperlink" Target="https://www.pexels.com/es-es/foto/ciudad-hombre-creativo-cuaderno-4559763/" TargetMode="External"/><Relationship Id="rId18" Type="http://schemas.openxmlformats.org/officeDocument/2006/relationships/hyperlink" Target="https://www.pexels.com/es-es/foto/persona-que-usa-macbook-air-1181511/" TargetMode="External"/><Relationship Id="rId26" Type="http://schemas.openxmlformats.org/officeDocument/2006/relationships/hyperlink" Target="https://www.pexels.com/es-es/foto/persona-mujer-escritorio-oficina-7845468/" TargetMode="External"/><Relationship Id="rId3" Type="http://schemas.openxmlformats.org/officeDocument/2006/relationships/hyperlink" Target="https://www.pexels.com/es-es/foto/persona-sosteniendo-una-taza-pintada-blanca-ceramci-be-happy-851213/" TargetMode="External"/><Relationship Id="rId21" Type="http://schemas.openxmlformats.org/officeDocument/2006/relationships/hyperlink" Target="https://www.pexels.com/es-es/foto/hombre-en-camisa-de-vestir-blanca-sentado-en-una-silla-rodante-negra-mientras-mira-hacia-el-equipo-negro-y-sonriendo-840996/" TargetMode="External"/><Relationship Id="rId7" Type="http://schemas.openxmlformats.org/officeDocument/2006/relationships/hyperlink" Target="https://www.pexels.com/es-es/foto/mujer-en-el-trabajo-322335/" TargetMode="External"/><Relationship Id="rId12" Type="http://schemas.openxmlformats.org/officeDocument/2006/relationships/hyperlink" Target="https://www.pexels.com/es-es/foto/mujer-cafe-taza-ordenador-portatil-4050350/" TargetMode="External"/><Relationship Id="rId17" Type="http://schemas.openxmlformats.org/officeDocument/2006/relationships/hyperlink" Target="https://www.pexels.com/es-es/foto/billetes-boligrafo-cafe-copia-34587/" TargetMode="External"/><Relationship Id="rId25" Type="http://schemas.openxmlformats.org/officeDocument/2006/relationships/hyperlink" Target="https://www.pexels.com/es-es/foto/comida-persona-manos-mujer-4058226/" TargetMode="External"/><Relationship Id="rId2" Type="http://schemas.openxmlformats.org/officeDocument/2006/relationships/hyperlink" Target="https://www.pexels.com/es-es/foto/persona-escribiendo-en-un-cuaderno-al-lado-de-macbook-1766604/" TargetMode="External"/><Relationship Id="rId16" Type="http://schemas.openxmlformats.org/officeDocument/2006/relationships/hyperlink" Target="https://www.pexels.com/es-es/foto/ciudad-hombre-cafe-ordenador-portatil-4559602/" TargetMode="External"/><Relationship Id="rId20" Type="http://schemas.openxmlformats.org/officeDocument/2006/relationships/hyperlink" Target="https://www.pexels.com/es-es/foto/fotografia-de-persona-que-usa-macbook-1251834/" TargetMode="External"/><Relationship Id="rId29" Type="http://schemas.openxmlformats.org/officeDocument/2006/relationships/hyperlink" Target="https://www.pexels.com/es-es/foto/ordenador-portatil-oficina-conexion-mesa-6457511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pexels.com/es-es/foto/reescribir-y-editar-texto-en-una-maquina-de-escribir-3631711/" TargetMode="External"/><Relationship Id="rId11" Type="http://schemas.openxmlformats.org/officeDocument/2006/relationships/hyperlink" Target="https://www.pexels.com/es-es/foto/escritor-masculino-adulto-fruncido-trabajando-en-maquina-de-escribir-en-casa-3772623/" TargetMode="External"/><Relationship Id="rId24" Type="http://schemas.openxmlformats.org/officeDocument/2006/relationships/hyperlink" Target="https://www.pexels.com/es-es/foto/centrado-joven-afroamericana-trabajando-en-linea-en-netbook-en-casa-5331198/" TargetMode="External"/><Relationship Id="rId5" Type="http://schemas.openxmlformats.org/officeDocument/2006/relationships/hyperlink" Target="https://www.pexels.com/es-es/foto/escritor-trabajando-en-maquina-de-escribir-en-office-3808904/" TargetMode="External"/><Relationship Id="rId15" Type="http://schemas.openxmlformats.org/officeDocument/2006/relationships/hyperlink" Target="https://www.pexels.com/es-es/foto/ciudad-hombre-creativo-cuaderno-4559765/" TargetMode="External"/><Relationship Id="rId23" Type="http://schemas.openxmlformats.org/officeDocument/2006/relationships/hyperlink" Target="https://www.pexels.com/es-es/foto/persona-manos-escritorio-ordenador-portatil-4065617/" TargetMode="External"/><Relationship Id="rId28" Type="http://schemas.openxmlformats.org/officeDocument/2006/relationships/hyperlink" Target="https://www.pexels.com/es-es/foto/hombre-ejecutivo-con-clase-leyendo-documentos-en-el-sofa-3760514/" TargetMode="External"/><Relationship Id="rId10" Type="http://schemas.openxmlformats.org/officeDocument/2006/relationships/hyperlink" Target="https://www.pexels.com/es-es/foto/mujer-creativo-taza-ordenador-portatil-4050304/" TargetMode="External"/><Relationship Id="rId19" Type="http://schemas.openxmlformats.org/officeDocument/2006/relationships/hyperlink" Target="https://www.pexels.com/es-es/foto/persona-sentada-en-un-sofa-gris-mientras-usa-macbook-267569/" TargetMode="External"/><Relationship Id="rId4" Type="http://schemas.openxmlformats.org/officeDocument/2006/relationships/hyperlink" Target="https://www.pexels.com/es-es/foto/maquina-de-escribir-negra-y-roja-1995842/" TargetMode="External"/><Relationship Id="rId9" Type="http://schemas.openxmlformats.org/officeDocument/2006/relationships/hyperlink" Target="https://www.pexels.com/es-es/foto/foto-de-hombre-sosteniendo-papel-1660613/" TargetMode="External"/><Relationship Id="rId14" Type="http://schemas.openxmlformats.org/officeDocument/2006/relationships/hyperlink" Target="https://www.pexels.com/es-es/foto/hombre-escritorio-cuaderno-oficina-7063767/" TargetMode="External"/><Relationship Id="rId22" Type="http://schemas.openxmlformats.org/officeDocument/2006/relationships/hyperlink" Target="https://www.pexels.com/es-es/foto/mujer-escritorio-ordenador-portatil-oficina-4065624/" TargetMode="External"/><Relationship Id="rId27" Type="http://schemas.openxmlformats.org/officeDocument/2006/relationships/hyperlink" Target="https://www.pexels.com/es-es/foto/persona-en-camisa-de-manga-larga-marron-con-papel-blanco-6457521/" TargetMode="External"/><Relationship Id="rId30" Type="http://schemas.openxmlformats.org/officeDocument/2006/relationships/hyperlink" Target="https://www.pexels.com/es-es/foto/moda-mujer-camisa-negocio-1585872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exels.com/es-es/foto/dos-mujeres-frente-a-la-pizarra-de-borrado-en-seco-1181533/" TargetMode="External"/><Relationship Id="rId18" Type="http://schemas.openxmlformats.org/officeDocument/2006/relationships/hyperlink" Target="https://www.pexels.com/es-es/foto/foto-de-vista-superior-de-un-grupo-de-personas-que-usan-macbook-mientras-discuten-3182773/" TargetMode="External"/><Relationship Id="rId26" Type="http://schemas.openxmlformats.org/officeDocument/2006/relationships/hyperlink" Target="https://www.pexels.com/es-es/video/escaleras-cuaderno-amigos-sentado-8198659/" TargetMode="External"/><Relationship Id="rId3" Type="http://schemas.openxmlformats.org/officeDocument/2006/relationships/hyperlink" Target="https://www.pexels.com/es-es/foto/colegio-aprendizaje-educacion-estudiar-7092352/" TargetMode="External"/><Relationship Id="rId21" Type="http://schemas.openxmlformats.org/officeDocument/2006/relationships/hyperlink" Target="https://www.pexels.com/es-es/foto/hombre-en-chaqueta-beige-con-tableta-3184328/" TargetMode="External"/><Relationship Id="rId7" Type="http://schemas.openxmlformats.org/officeDocument/2006/relationships/hyperlink" Target="https://www.pexels.com/es-es/foto/hombre-vestido-con-chaqueta-de-traje-marron-3184339/" TargetMode="External"/><Relationship Id="rId12" Type="http://schemas.openxmlformats.org/officeDocument/2006/relationships/hyperlink" Target="https://www.pexels.com/es-es/foto/mujer-escribiendo-en-papel-3810788/" TargetMode="External"/><Relationship Id="rId17" Type="http://schemas.openxmlformats.org/officeDocument/2006/relationships/hyperlink" Target="https://www.pexels.com/es-es/foto/mujeres-de-pie-junto-al-panel-de-corcho-3184296/" TargetMode="External"/><Relationship Id="rId25" Type="http://schemas.openxmlformats.org/officeDocument/2006/relationships/hyperlink" Target="https://www.pexels.com/es-es/foto/gente-hombres-mujer-sillas-8197556/" TargetMode="External"/><Relationship Id="rId33" Type="http://schemas.openxmlformats.org/officeDocument/2006/relationships/hyperlink" Target="https://www.pexels.com/es-es/video/hombre-gente-oficina-trabajando-6774638/" TargetMode="External"/><Relationship Id="rId2" Type="http://schemas.openxmlformats.org/officeDocument/2006/relationships/hyperlink" Target="https://www.pexels.com/es-es/foto/nino-en-sueter-gris-con-anteojos-con-marco-negro-4861395/" TargetMode="External"/><Relationship Id="rId16" Type="http://schemas.openxmlformats.org/officeDocument/2006/relationships/hyperlink" Target="https://www.pexels.com/es-es/foto/colegas-reunidas-dentro-de-la-sala-de-conferencias-1181622/" TargetMode="External"/><Relationship Id="rId20" Type="http://schemas.openxmlformats.org/officeDocument/2006/relationships/hyperlink" Target="https://www.pexels.com/es-es/foto/gente-mujer-hombres-sentado-8344902/" TargetMode="External"/><Relationship Id="rId29" Type="http://schemas.openxmlformats.org/officeDocument/2006/relationships/hyperlink" Target="https://www.pexels.com/es-es/video/gente-ordenador-portatil-oficina-trabajando-6775053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pexels.com/es-es/foto/foto-de-mujeres-en-el-encuentro-3810792/" TargetMode="External"/><Relationship Id="rId11" Type="http://schemas.openxmlformats.org/officeDocument/2006/relationships/hyperlink" Target="https://www.pexels.com/es-es/foto/mujeres-y-hombres-de-pie-junto-a-la-mesa-3205568/" TargetMode="External"/><Relationship Id="rId24" Type="http://schemas.openxmlformats.org/officeDocument/2006/relationships/hyperlink" Target="https://www.pexels.com/es-es/foto/gente-estudiantes-educacion-universidad-8199166/" TargetMode="External"/><Relationship Id="rId32" Type="http://schemas.openxmlformats.org/officeDocument/2006/relationships/hyperlink" Target="https://www.pexels.com/es-es/video/gente-ordenador-portatil-oficina-trabajando-6773870/" TargetMode="External"/><Relationship Id="rId5" Type="http://schemas.openxmlformats.org/officeDocument/2006/relationships/hyperlink" Target="https://www.pexels.com/es-es/foto/la-gente-discute-sobre-graficos-y-tasas-3184292/" TargetMode="External"/><Relationship Id="rId15" Type="http://schemas.openxmlformats.org/officeDocument/2006/relationships/hyperlink" Target="https://www.pexels.com/es-es/foto/grupo-de-personas-sentadas-dentro-de-la-habitacion-2422294/" TargetMode="External"/><Relationship Id="rId23" Type="http://schemas.openxmlformats.org/officeDocument/2006/relationships/hyperlink" Target="https://www.pexels.com/es-es/foto/gente-estudiantes-educacion-universidad-8199134/" TargetMode="External"/><Relationship Id="rId28" Type="http://schemas.openxmlformats.org/officeDocument/2006/relationships/hyperlink" Target="https://www.pexels.com/es-es/video/gente-creativo-oficina-trabajando-4629797/" TargetMode="External"/><Relationship Id="rId10" Type="http://schemas.openxmlformats.org/officeDocument/2006/relationships/hyperlink" Target="https://www.pexels.com/es-es/foto/foto-de-mujeres-conversando-3194524/" TargetMode="External"/><Relationship Id="rId19" Type="http://schemas.openxmlformats.org/officeDocument/2006/relationships/hyperlink" Target="https://www.pexels.com/es-es/foto/grupo-de-personas-en-la-sala-de-conferencias-1181304/" TargetMode="External"/><Relationship Id="rId31" Type="http://schemas.openxmlformats.org/officeDocument/2006/relationships/hyperlink" Target="https://www.pexels.com/es-es/video/hombre-gente-mujer-escritorio-7687999/" TargetMode="External"/><Relationship Id="rId4" Type="http://schemas.openxmlformats.org/officeDocument/2006/relationships/hyperlink" Target="https://www.pexels.com/es-es/foto/hombre-mujer-pasos-sentado-7973040/" TargetMode="External"/><Relationship Id="rId9" Type="http://schemas.openxmlformats.org/officeDocument/2006/relationships/hyperlink" Target="https://www.pexels.com/es-es/foto/foto-de-mujeres-en-el-encuentro-3811082/" TargetMode="External"/><Relationship Id="rId14" Type="http://schemas.openxmlformats.org/officeDocument/2006/relationships/hyperlink" Target="https://www.pexels.com/es-es/foto/grupo-de-personas-en-una-sala-de-conferencias-1181406/" TargetMode="External"/><Relationship Id="rId22" Type="http://schemas.openxmlformats.org/officeDocument/2006/relationships/hyperlink" Target="https://www.pexels.com/es-es/foto/colegio-educacion-estudiar-aula-7092613/" TargetMode="External"/><Relationship Id="rId27" Type="http://schemas.openxmlformats.org/officeDocument/2006/relationships/hyperlink" Target="https://www.pexels.com/es-es/video/gente-oficina-trabajando-hombres-6774056/" TargetMode="External"/><Relationship Id="rId30" Type="http://schemas.openxmlformats.org/officeDocument/2006/relationships/hyperlink" Target="https://www.pexels.com/es-es/video/empresario-gente-mujer-oficina-5519942/" TargetMode="External"/><Relationship Id="rId8" Type="http://schemas.openxmlformats.org/officeDocument/2006/relationships/hyperlink" Target="https://www.pexels.com/es-es/foto/marketing-gente-oficina-trabajando-7688336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gofer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03CC5FF-FE27-E8DD-9E30-F571D021B6FC}"/>
              </a:ext>
            </a:extLst>
          </p:cNvPr>
          <p:cNvSpPr txBox="1">
            <a:spLocks/>
          </p:cNvSpPr>
          <p:nvPr/>
        </p:nvSpPr>
        <p:spPr>
          <a:xfrm>
            <a:off x="1707705" y="421556"/>
            <a:ext cx="7878555" cy="6007631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CO" sz="4400" b="1" dirty="0">
                <a:latin typeface="Berlin Sans FB Demi" pitchFamily="34" charset="0"/>
                <a:ea typeface="+mj-ea"/>
                <a:cs typeface="+mj-cs"/>
              </a:rPr>
              <a:t>LA METODOLOGÍA DEL CASO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26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3600" b="1" dirty="0">
                <a:latin typeface="Berlin Sans FB Demi" pitchFamily="34" charset="0"/>
              </a:rPr>
              <a:t>ENSEÑANZA Y ESCRITURA DE CASOS DE ENSEÑANZA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44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2000" b="1" dirty="0">
                <a:latin typeface="Berlin Sans FB Demi" pitchFamily="34" charset="0"/>
                <a:ea typeface="+mj-ea"/>
                <a:cs typeface="+mj-cs"/>
              </a:rPr>
              <a:t>Mauricio Escobar</a:t>
            </a:r>
          </a:p>
        </p:txBody>
      </p:sp>
    </p:spTree>
    <p:extLst>
      <p:ext uri="{BB962C8B-B14F-4D97-AF65-F5344CB8AC3E}">
        <p14:creationId xmlns:p14="http://schemas.microsoft.com/office/powerpoint/2010/main" val="369361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1919536" y="3429001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Resultados de la reunión </a:t>
            </a:r>
            <a:endParaRPr lang="es-CO" dirty="0"/>
          </a:p>
          <a:p>
            <a:r>
              <a:rPr lang="es-CO" dirty="0"/>
              <a:t>Esta reunión le permitió al equipo entender la situación general de la compañía y cómo las variables del entorno afectaban su operación…</a:t>
            </a:r>
          </a:p>
          <a:p>
            <a:endParaRPr lang="es-CO" dirty="0"/>
          </a:p>
          <a:p>
            <a:r>
              <a:rPr lang="es-CO" dirty="0"/>
              <a:t>…En el año 2010, Juan Guillermo y la junta de accionistas frente a este panorama y al hecho de que el mercado del acero se estaba concentrando en los grandes productores, debían tomar una decisión para mejorar la rentabilidad y competitividad del negocio. Por un lado, diversificar su portafolio de productos para entrar a nuevos mercados o por otro, ser parte de un grupo internacional en el mercado del acero.</a:t>
            </a:r>
          </a:p>
          <a:p>
            <a:endParaRPr lang="es-C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1431038"/>
            <a:ext cx="2862317" cy="1506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A38D9A-9FD7-47DC-AC9B-70A5376C91E8}"/>
              </a:ext>
            </a:extLst>
          </p:cNvPr>
          <p:cNvSpPr/>
          <p:nvPr/>
        </p:nvSpPr>
        <p:spPr>
          <a:xfrm>
            <a:off x="1299635" y="1940526"/>
            <a:ext cx="347723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El dilema o decisión</a:t>
            </a:r>
            <a:endParaRPr lang="es-CO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1847528" y="3140968"/>
            <a:ext cx="8208912" cy="345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 el año 2010, Juan Guillermo y la junta de accionistas frente a este panorama y al hecho de que el mercado del acero se estaba concentrando en los grandes productores, debían tomar una decisión para mejorar la rentabilidad y competitividad del negocio. Por un lado, diversificar su portafolio de productos para entrar a nuevos mercados o por otro, ser parte de un grupo internacional en el mercado del acero.</a:t>
            </a:r>
            <a:endParaRPr lang="es-CO" sz="24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1431038"/>
            <a:ext cx="2862317" cy="1506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A38D9A-9FD7-47DC-AC9B-70A5376C91E8}"/>
              </a:ext>
            </a:extLst>
          </p:cNvPr>
          <p:cNvSpPr/>
          <p:nvPr/>
        </p:nvSpPr>
        <p:spPr>
          <a:xfrm>
            <a:off x="1631505" y="1949278"/>
            <a:ext cx="3938771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Párrafo final o de cierre</a:t>
            </a:r>
            <a:endParaRPr lang="es-CO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1431038"/>
            <a:ext cx="2862317" cy="1506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A38D9A-9FD7-47DC-AC9B-70A5376C91E8}"/>
              </a:ext>
            </a:extLst>
          </p:cNvPr>
          <p:cNvSpPr/>
          <p:nvPr/>
        </p:nvSpPr>
        <p:spPr>
          <a:xfrm>
            <a:off x="2099855" y="1940526"/>
            <a:ext cx="187679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Anexos</a:t>
            </a:r>
            <a:endParaRPr lang="es-CO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08.png">
            <a:extLst>
              <a:ext uri="{FF2B5EF4-FFF2-40B4-BE49-F238E27FC236}">
                <a16:creationId xmlns:a16="http://schemas.microsoft.com/office/drawing/2014/main" id="{673A919F-8FD6-4D5F-83E3-1870AD5F264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15680" y="3933056"/>
            <a:ext cx="5676900" cy="2609850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082920-6189-4DFE-84D0-EEBCEBD42DD1}"/>
              </a:ext>
            </a:extLst>
          </p:cNvPr>
          <p:cNvSpPr/>
          <p:nvPr/>
        </p:nvSpPr>
        <p:spPr>
          <a:xfrm>
            <a:off x="2279576" y="2824160"/>
            <a:ext cx="7560840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ANEXOS</a:t>
            </a:r>
            <a:endParaRPr lang="es-CO" sz="16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Anexo 1. </a:t>
            </a:r>
            <a:endParaRPr lang="es-CO" sz="16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CO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Tabla 1: Crecimiento en la Producción Mundial del Acero</a:t>
            </a:r>
            <a:endParaRPr lang="es-CO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373425"/>
            <a:ext cx="8229600" cy="504892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+mn-lt"/>
              <a:cs typeface="Calibri" panose="020F0502020204030204"/>
            </a:endParaRP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D7D31"/>
              </a:buClr>
              <a:buSzPct val="60000"/>
              <a:defRPr/>
            </a:pPr>
            <a:r>
              <a:rPr lang="en-US" sz="1700" dirty="0">
                <a:latin typeface="Calibri"/>
                <a:cs typeface="Calibri"/>
              </a:rPr>
              <a:t>NORTH AMERICAN CASE RESEARCH ASSOCIATION (NACRA). </a:t>
            </a:r>
            <a:r>
              <a:rPr lang="es-ES" sz="1700" dirty="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 dirty="0">
                <a:latin typeface="Calibri"/>
                <a:cs typeface="Calibri"/>
              </a:rPr>
              <a:t>Caso de Investigación Diario.</a:t>
            </a:r>
            <a:r>
              <a:rPr lang="es-ES" sz="1700" dirty="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 dirty="0">
                <a:latin typeface="Calibri"/>
                <a:cs typeface="Calibri"/>
                <a:hlinkClick r:id="rId2"/>
              </a:rPr>
              <a:t>http://nacra.net/nacra/</a:t>
            </a:r>
            <a:endParaRPr lang="es-ES" sz="1700" dirty="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Calibri"/>
              <a:cs typeface="Calibri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 dirty="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 dirty="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dirty="0" err="1">
                <a:latin typeface="Calibri"/>
                <a:cs typeface="Calibri"/>
              </a:rPr>
              <a:t>About</a:t>
            </a:r>
            <a:r>
              <a:rPr lang="es-ES" sz="1700" dirty="0">
                <a:latin typeface="Calibri"/>
                <a:cs typeface="Calibri"/>
              </a:rPr>
              <a:t> WACRA. </a:t>
            </a:r>
            <a:r>
              <a:rPr lang="es-ES" sz="1700" i="1" dirty="0">
                <a:latin typeface="Calibri"/>
                <a:cs typeface="Calibri"/>
              </a:rPr>
              <a:t>Who </a:t>
            </a:r>
            <a:r>
              <a:rPr lang="es-ES" sz="1700" i="1" dirty="0" err="1">
                <a:latin typeface="Calibri"/>
                <a:cs typeface="Calibri"/>
              </a:rPr>
              <a:t>we</a:t>
            </a:r>
            <a:r>
              <a:rPr lang="es-ES" sz="1700" i="1" dirty="0">
                <a:latin typeface="Calibri"/>
                <a:cs typeface="Calibri"/>
              </a:rPr>
              <a:t> are. </a:t>
            </a:r>
            <a:r>
              <a:rPr lang="es-ES" sz="1700" dirty="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 dirty="0">
                <a:latin typeface="Calibri"/>
                <a:cs typeface="Calibri"/>
                <a:hlinkClick r:id="rId3"/>
              </a:rPr>
              <a:t>http://www.wacra.org/</a:t>
            </a:r>
            <a:r>
              <a:rPr lang="es-ES" sz="1700" dirty="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 dirty="0">
                <a:latin typeface="Calibri"/>
                <a:cs typeface="Calibri"/>
              </a:rPr>
              <a:t> </a:t>
            </a:r>
            <a:r>
              <a:rPr lang="en-US" sz="1700" dirty="0">
                <a:latin typeface="Calibri"/>
                <a:cs typeface="Calibri"/>
              </a:rPr>
              <a:t>HARVARD BUSINESS SCHOOL. Library. </a:t>
            </a:r>
            <a:r>
              <a:rPr lang="en-US" sz="1700" i="1" dirty="0">
                <a:latin typeface="Calibri"/>
                <a:cs typeface="Calibri"/>
              </a:rPr>
              <a:t>HBS Cases. </a:t>
            </a:r>
            <a:r>
              <a:rPr lang="es-ES" sz="1700" dirty="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 dirty="0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 dirty="0">
                <a:latin typeface="Calibri"/>
                <a:cs typeface="Calibri"/>
              </a:rPr>
              <a:t>&gt;</a:t>
            </a:r>
            <a:endParaRPr lang="es-CO" sz="1700" dirty="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 dirty="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 dirty="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 dirty="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+mn-lt"/>
              <a:cs typeface="Calibri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FA7C48F-19EB-5A0D-A632-F0650DCBC3D1}"/>
              </a:ext>
            </a:extLst>
          </p:cNvPr>
          <p:cNvGrpSpPr/>
          <p:nvPr/>
        </p:nvGrpSpPr>
        <p:grpSpPr>
          <a:xfrm>
            <a:off x="2267811" y="635766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4A996608-949B-1DCD-4D16-6189B8AE33E5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E3AA9FD-CEF8-D195-EDE5-27A8D6D3A14C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BIBLIOGRAFÍA</a:t>
              </a:r>
              <a:endParaRPr lang="es-CO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000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 dirty="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 dirty="0">
                <a:latin typeface="+mn-lt"/>
                <a:hlinkClick r:id="rId2"/>
              </a:rPr>
              <a:t>http://www.incae.edu/</a:t>
            </a:r>
            <a:r>
              <a:rPr lang="es-ES" sz="1700" dirty="0">
                <a:latin typeface="+mn-lt"/>
              </a:rPr>
              <a:t>&gt;</a:t>
            </a:r>
            <a:endParaRPr lang="es-CO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 dirty="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 dirty="0">
                <a:latin typeface="+mn-lt"/>
              </a:rPr>
              <a:t>Catálogo de Casos. </a:t>
            </a:r>
            <a:r>
              <a:rPr lang="es-ES" sz="1700" dirty="0">
                <a:latin typeface="+mn-lt"/>
              </a:rPr>
              <a:t>Consultado 01 de Mayo de 2011. Disponible en el sitio web &lt; </a:t>
            </a:r>
            <a:r>
              <a:rPr lang="es-ES" sz="1700" u="sng" dirty="0">
                <a:latin typeface="+mn-lt"/>
                <a:hlinkClick r:id="rId3"/>
              </a:rPr>
              <a:t>http://www.gda.itesm.mx/cic/</a:t>
            </a:r>
            <a:r>
              <a:rPr lang="es-ES" sz="1700" dirty="0">
                <a:latin typeface="+mn-lt"/>
              </a:rPr>
              <a:t>&gt;</a:t>
            </a:r>
            <a:endParaRPr lang="es-CO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 dirty="0">
                <a:latin typeface="+mn-lt"/>
              </a:rPr>
              <a:t>ASOCIACIÓN LATINOAMERICANA DE CASOS. El Método de Caso. </a:t>
            </a:r>
            <a:r>
              <a:rPr lang="es-ES" sz="1700" i="1" dirty="0">
                <a:latin typeface="+mn-lt"/>
              </a:rPr>
              <a:t>Otros sitios de casos.</a:t>
            </a:r>
            <a:r>
              <a:rPr lang="es-ES" sz="1700" dirty="0">
                <a:latin typeface="+mn-lt"/>
              </a:rPr>
              <a:t> Consultado 17 de Mayo de 2011. Disponible en el sitio web </a:t>
            </a:r>
            <a:r>
              <a:rPr lang="es-ES" sz="1700" u="sng" dirty="0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 dirty="0">
                <a:latin typeface="+mn-lt"/>
              </a:rPr>
              <a:t>REDEAMERICA. RED </a:t>
            </a:r>
            <a:r>
              <a:rPr lang="es-ES" dirty="0">
                <a:latin typeface="Calibri"/>
                <a:cs typeface="Calibri"/>
              </a:rPr>
              <a:t>INTERAMERICANA</a:t>
            </a:r>
            <a:r>
              <a:rPr lang="es-ES" sz="1700" dirty="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 dirty="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 dirty="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 dirty="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09324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2313" y="1484314"/>
            <a:ext cx="8229600" cy="43894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 dirty="0">
                <a:latin typeface="Calibri"/>
                <a:cs typeface="Calibri"/>
              </a:rPr>
              <a:t>DE MIGUEL, M. (COORD.). (2006). </a:t>
            </a:r>
            <a:r>
              <a:rPr lang="es-ES" i="1" dirty="0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 dirty="0">
                <a:latin typeface="Calibri"/>
                <a:cs typeface="Calibri"/>
              </a:rPr>
              <a:t>Madrid: Alianza.)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dirty="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i="1" dirty="0">
                <a:latin typeface="Calibri"/>
                <a:cs typeface="Calibri"/>
              </a:rPr>
              <a:t>The Changing Face of College Teaching</a:t>
            </a:r>
            <a:r>
              <a:rPr lang="en-US" dirty="0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dirty="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dirty="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dirty="0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dirty="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dirty="0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dirty="0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dirty="0" err="1">
                <a:latin typeface="Calibri"/>
                <a:cs typeface="Calibri"/>
              </a:rPr>
              <a:t>Journal</a:t>
            </a:r>
            <a:r>
              <a:rPr lang="es-ES" dirty="0">
                <a:latin typeface="Calibri"/>
                <a:cs typeface="Calibri"/>
              </a:rPr>
              <a:t> </a:t>
            </a:r>
            <a:r>
              <a:rPr lang="es-ES" dirty="0" err="1">
                <a:latin typeface="Calibri"/>
                <a:cs typeface="Calibri"/>
              </a:rPr>
              <a:t>of</a:t>
            </a:r>
            <a:r>
              <a:rPr lang="es-ES" dirty="0">
                <a:latin typeface="Calibri"/>
                <a:cs typeface="Calibri"/>
              </a:rPr>
              <a:t> </a:t>
            </a:r>
            <a:r>
              <a:rPr lang="es-ES" dirty="0" err="1">
                <a:latin typeface="Calibri"/>
                <a:cs typeface="Calibri"/>
              </a:rPr>
              <a:t>Education</a:t>
            </a:r>
            <a:r>
              <a:rPr lang="es-ES" dirty="0">
                <a:latin typeface="Calibri"/>
                <a:cs typeface="Calibri"/>
              </a:rPr>
              <a:t> </a:t>
            </a:r>
            <a:r>
              <a:rPr lang="es-ES" dirty="0" err="1">
                <a:latin typeface="Calibri"/>
                <a:cs typeface="Calibri"/>
              </a:rPr>
              <a:t>for</a:t>
            </a:r>
            <a:r>
              <a:rPr lang="es-ES" dirty="0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 dirty="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21716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188368"/>
            <a:ext cx="8229600" cy="439577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 dirty="0">
                <a:latin typeface="Calibri"/>
                <a:cs typeface="Calibri"/>
              </a:rPr>
              <a:t>NORTH AMERICAN CASE RESEARCH ASSOCIATION (NACRA). </a:t>
            </a:r>
            <a:r>
              <a:rPr lang="es-ES" sz="1700" dirty="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 dirty="0">
                <a:latin typeface="Calibri"/>
                <a:cs typeface="Calibri"/>
              </a:rPr>
              <a:t>Caso de Investigación Diario.</a:t>
            </a:r>
            <a:r>
              <a:rPr lang="es-ES" sz="1700" dirty="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 dirty="0">
                <a:latin typeface="Calibri"/>
                <a:cs typeface="Calibri"/>
                <a:hlinkClick r:id="rId2"/>
              </a:rPr>
              <a:t>http://nacra.net/nacra/</a:t>
            </a:r>
            <a:endParaRPr lang="es-ES" sz="1700" dirty="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Calibri"/>
              <a:cs typeface="Calibri Light" panose="020F0302020204030204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 dirty="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 dirty="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dirty="0" err="1">
                <a:latin typeface="Calibri"/>
                <a:cs typeface="Calibri"/>
              </a:rPr>
              <a:t>About</a:t>
            </a:r>
            <a:r>
              <a:rPr lang="es-ES" sz="1700" dirty="0">
                <a:latin typeface="Calibri"/>
                <a:cs typeface="Calibri"/>
              </a:rPr>
              <a:t> WACRA. </a:t>
            </a:r>
            <a:r>
              <a:rPr lang="es-ES" sz="1700" i="1" dirty="0">
                <a:latin typeface="Calibri"/>
                <a:cs typeface="Calibri"/>
              </a:rPr>
              <a:t>Who </a:t>
            </a:r>
            <a:r>
              <a:rPr lang="es-ES" sz="1700" i="1" dirty="0" err="1">
                <a:latin typeface="Calibri"/>
                <a:cs typeface="Calibri"/>
              </a:rPr>
              <a:t>we</a:t>
            </a:r>
            <a:r>
              <a:rPr lang="es-ES" sz="1700" i="1" dirty="0">
                <a:latin typeface="Calibri"/>
                <a:cs typeface="Calibri"/>
              </a:rPr>
              <a:t> are. </a:t>
            </a:r>
            <a:r>
              <a:rPr lang="es-ES" sz="1700" dirty="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 dirty="0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http://www.wacra.org/</a:t>
            </a:r>
            <a:r>
              <a:rPr lang="es-ES" sz="1700" dirty="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 dirty="0">
                <a:latin typeface="Calibri"/>
                <a:cs typeface="Calibri"/>
              </a:rPr>
              <a:t> </a:t>
            </a:r>
            <a:r>
              <a:rPr lang="en-US" sz="1700" dirty="0">
                <a:latin typeface="Calibri"/>
                <a:cs typeface="Calibri"/>
              </a:rPr>
              <a:t>HARVARD BUSINESS SCHOOL. Library. </a:t>
            </a:r>
            <a:r>
              <a:rPr lang="en-US" sz="1700" i="1" dirty="0">
                <a:latin typeface="Calibri"/>
                <a:cs typeface="Calibri"/>
              </a:rPr>
              <a:t>HBS Cases. </a:t>
            </a:r>
            <a:r>
              <a:rPr lang="es-ES" sz="1700" dirty="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 dirty="0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 dirty="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 dirty="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 dirty="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 dirty="0">
              <a:latin typeface="Calibri"/>
              <a:cs typeface="Calibri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1700" dirty="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 dirty="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16152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 dirty="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 dirty="0">
                <a:latin typeface="+mn-lt"/>
                <a:hlinkClick r:id="rId2"/>
              </a:rPr>
              <a:t>http://www.incae.edu/</a:t>
            </a:r>
            <a:r>
              <a:rPr lang="es-ES" sz="1700" dirty="0">
                <a:latin typeface="+mn-lt"/>
              </a:rPr>
              <a:t>&gt;</a:t>
            </a:r>
            <a:endParaRPr lang="es-CO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 dirty="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 dirty="0">
                <a:latin typeface="+mn-lt"/>
              </a:rPr>
              <a:t>Catálogo de Casos. </a:t>
            </a:r>
            <a:r>
              <a:rPr lang="es-ES" sz="1700" dirty="0">
                <a:latin typeface="+mn-lt"/>
              </a:rPr>
              <a:t>Consultado 01 de Mayo de 2011. Disponible en el sitio web &lt; </a:t>
            </a:r>
            <a:r>
              <a:rPr lang="es-ES" sz="1700" u="sng" dirty="0">
                <a:latin typeface="+mn-lt"/>
                <a:hlinkClick r:id="rId3"/>
              </a:rPr>
              <a:t>http://www.gda.itesm.mx/cic/</a:t>
            </a:r>
            <a:r>
              <a:rPr lang="es-ES" sz="1700" dirty="0">
                <a:latin typeface="+mn-lt"/>
              </a:rPr>
              <a:t>&gt;</a:t>
            </a:r>
            <a:endParaRPr lang="es-CO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 dirty="0">
                <a:latin typeface="+mn-lt"/>
              </a:rPr>
              <a:t>ASOCIACIÓN LATINOAMERICANA DE CASOS. El Método de Caso. </a:t>
            </a:r>
            <a:r>
              <a:rPr lang="es-ES" sz="1700" i="1" dirty="0">
                <a:latin typeface="+mn-lt"/>
              </a:rPr>
              <a:t>Otros sitios de casos.</a:t>
            </a:r>
            <a:r>
              <a:rPr lang="es-ES" sz="1700" dirty="0">
                <a:latin typeface="+mn-lt"/>
              </a:rPr>
              <a:t> Consultado 17 de Mayo de 2011. Disponible en el sitio web </a:t>
            </a:r>
            <a:r>
              <a:rPr lang="es-ES" sz="1700" u="sng" dirty="0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 dirty="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 dirty="0">
                <a:latin typeface="+mn-lt"/>
              </a:rPr>
              <a:t>REDEAMERICA. RED </a:t>
            </a:r>
            <a:r>
              <a:rPr lang="es-ES" dirty="0">
                <a:latin typeface="Calibri"/>
                <a:cs typeface="Calibri"/>
              </a:rPr>
              <a:t>INTERAMERICANA</a:t>
            </a:r>
            <a:r>
              <a:rPr lang="es-ES" sz="1700" dirty="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 dirty="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 dirty="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 dirty="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84948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5856" y="1146857"/>
            <a:ext cx="8229600" cy="4258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 dirty="0">
                <a:latin typeface="Calibri"/>
                <a:cs typeface="Calibri"/>
              </a:rPr>
              <a:t>DE MIGUEL, M. (COORD.). (2006). </a:t>
            </a:r>
            <a:r>
              <a:rPr lang="es-ES" sz="1700" i="1" dirty="0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 sz="1700" dirty="0">
                <a:latin typeface="Calibri"/>
                <a:cs typeface="Calibri"/>
              </a:rPr>
              <a:t>Madrid: Alianza.)</a:t>
            </a:r>
            <a:endParaRPr lang="es-CO" sz="1700" dirty="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 dirty="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 dirty="0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sz="1700" i="1" dirty="0">
                <a:latin typeface="Calibri"/>
                <a:cs typeface="Calibri"/>
              </a:rPr>
              <a:t>The Changing Face of College Teaching</a:t>
            </a:r>
            <a:r>
              <a:rPr lang="en-US" sz="1700" dirty="0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 dirty="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 dirty="0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 dirty="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 dirty="0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 dirty="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 dirty="0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 sz="1700" dirty="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 dirty="0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sz="1700" dirty="0" err="1">
                <a:latin typeface="Calibri"/>
                <a:cs typeface="Calibri"/>
              </a:rPr>
              <a:t>Journal</a:t>
            </a:r>
            <a:r>
              <a:rPr lang="es-ES" sz="1700" dirty="0">
                <a:latin typeface="Calibri"/>
                <a:cs typeface="Calibri"/>
              </a:rPr>
              <a:t> </a:t>
            </a:r>
            <a:r>
              <a:rPr lang="es-ES" sz="1700" dirty="0" err="1">
                <a:latin typeface="Calibri"/>
                <a:cs typeface="Calibri"/>
              </a:rPr>
              <a:t>of</a:t>
            </a:r>
            <a:r>
              <a:rPr lang="es-ES" sz="1700" dirty="0">
                <a:latin typeface="Calibri"/>
                <a:cs typeface="Calibri"/>
              </a:rPr>
              <a:t> </a:t>
            </a:r>
            <a:r>
              <a:rPr lang="es-ES" sz="1700" dirty="0" err="1">
                <a:latin typeface="Calibri"/>
                <a:cs typeface="Calibri"/>
              </a:rPr>
              <a:t>Education</a:t>
            </a:r>
            <a:r>
              <a:rPr lang="es-ES" sz="1700" dirty="0">
                <a:latin typeface="Calibri"/>
                <a:cs typeface="Calibri"/>
              </a:rPr>
              <a:t> </a:t>
            </a:r>
            <a:r>
              <a:rPr lang="es-ES" sz="1700" dirty="0" err="1">
                <a:latin typeface="Calibri"/>
                <a:cs typeface="Calibri"/>
              </a:rPr>
              <a:t>for</a:t>
            </a:r>
            <a:r>
              <a:rPr lang="es-ES" sz="1700" dirty="0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 dirty="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79469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84918C-AEB7-C981-1A27-367197F929CF}"/>
              </a:ext>
            </a:extLst>
          </p:cNvPr>
          <p:cNvGrpSpPr/>
          <p:nvPr/>
        </p:nvGrpSpPr>
        <p:grpSpPr>
          <a:xfrm>
            <a:off x="2387553" y="232995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B20705-E6D5-D013-DA1A-AC4B236D8EA9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6A370BC-C6F3-7833-4932-90D3B4AB1C59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 dirty="0">
                  <a:solidFill>
                    <a:schemeClr val="bg1"/>
                  </a:solidFill>
                  <a:cs typeface="Calibri"/>
                </a:rPr>
                <a:t>FUENTES DE IMÁGENES Y VIDEOS</a:t>
              </a:r>
            </a:p>
          </p:txBody>
        </p:sp>
      </p:grpSp>
      <p:sp>
        <p:nvSpPr>
          <p:cNvPr id="8" name="CuadroTexto 3">
            <a:extLst>
              <a:ext uri="{FF2B5EF4-FFF2-40B4-BE49-F238E27FC236}">
                <a16:creationId xmlns:a16="http://schemas.microsoft.com/office/drawing/2014/main" id="{6D37B8CC-D33C-4C6A-96B5-BE446A560D89}"/>
              </a:ext>
            </a:extLst>
          </p:cNvPr>
          <p:cNvSpPr txBox="1"/>
          <p:nvPr/>
        </p:nvSpPr>
        <p:spPr>
          <a:xfrm>
            <a:off x="1703512" y="1124744"/>
            <a:ext cx="8784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Judit Peter: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https://www.pexels.com/es-es/foto/persona-escribiendo-en-un-cuaderno-al-lado-de-macbook-1766604/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Lisa Fotios: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https://www.pexels.com/es-es/foto/persona-sosteniendo-una-taza-pintada-blanca-ceramci-be-happy-851213/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https://www.pexels.com/es-es/foto/maquina-de-escribir-negra-y-roja-1995842/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https://www.pexels.com/es-es/foto/escritor-trabajando-en-maquina-de-escribir-en-office-3808904/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https://www.pexels.com/es-es/foto/reescribir-y-editar-texto-en-una-maquina-de-escribir-3631711/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J. Kelly Brito: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https://www.pexels.com/es-es/foto/mujer-en-el-trabajo-322335/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Andrew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Neel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https://www.pexels.com/es-es/foto/fotografia-en-primer-plano-de-una-mujer-sentada-junto-a-la-mesa-mientras-usa-macbook-3178818/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Mikechie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Esparagoza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https://www.pexels.com/es-es/foto/foto-de-hombre-sosteniendo-papel-1660613/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https://www.pexels.com/es-es/foto/mujer-creativo-taza-ordenador-portatil-4050304/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https://www.pexels.com/es-es/foto/escritor-masculino-adulto-fruncido-trabajando-en-maquina-de-escribir-en-casa-3772623/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https://www.pexels.com/es-es/foto/mujer-cafe-taza-ordenador-portatil-4050350/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https://www.pexels.com/es-es/foto/ciudad-hombre-creativo-cuaderno-4559763/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Dziana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Hasanbekava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https://www.pexels.com/es-es/foto/hombre-escritorio-cuaderno-oficina-7063767/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https://www.pexels.com/es-es/foto/ciudad-hombre-creativo-cuaderno-4559765/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https://www.pexels.com/es-es/foto/ciudad-hombre-cafe-ordenador-portatil-4559602/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Negative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https://www.pexels.com/es-es/foto/billetes-boligrafo-cafe-copia-34587/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https://www.pexels.com/es-es/foto/persona-que-usa-macbook-air-1181511/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Pixabay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https://www.pexels.com/es-es/foto/persona-sentada-en-un-sofa-gris-mientras-usa-macbook-267569/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LinkedIn Sales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Navigator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https://www.pexels.com/es-es/foto/fotografia-de-persona-que-usa-macbook-1251834/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https://www.pexels.com/es-es/foto/hombre-en-camisa-de-vestir-blanca-sentado-en-una-silla-rodante-negra-mientras-mira-hacia-el-equipo-negro-y-sonriendo-840996/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https://www.pexels.com/es-es/foto/mujer-escritorio-ordenador-portatil-oficina-4065624/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https://www.pexels.com/es-es/foto/persona-manos-escritorio-ordenador-portatil-4065617/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Monstera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https://www.pexels.com/es-es/foto/centrado-joven-afroamericana-trabajando-en-linea-en-netbook-en-casa-5331198/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Cliff 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Booth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https://www.pexels.com/es-es/foto/comida-persona-manos-mujer-4058226/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https://www.pexels.com/es-es/foto/persona-mujer-escritorio-oficina-7845468/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https://www.pexels.com/es-es/foto/persona-en-camisa-de-manga-larga-marron-con-papel-blanco-6457521/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https://www.pexels.com/es-es/foto/hombre-ejecutivo-con-clase-leyendo-documentos-en-el-sofa-3760514/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https://www.pexels.com/es-es/foto/ordenador-portatil-oficina-conexion-mesa-6457511/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Aleksandar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Andreev</a:t>
            </a:r>
            <a:r>
              <a:rPr lang="es-CO" sz="100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https://www.pexels.com/es-es/foto/moda-mujer-camisa-negocio-15858722/</a:t>
            </a:r>
            <a:endParaRPr lang="es-CO" sz="1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5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981201" y="2899734"/>
            <a:ext cx="8043863" cy="2761514"/>
          </a:xfrm>
        </p:spPr>
        <p:txBody>
          <a:bodyPr/>
          <a:lstStyle/>
          <a:p>
            <a:pPr>
              <a:defRPr/>
            </a:pPr>
            <a:endParaRPr lang="es-CO" sz="3600" b="1" dirty="0">
              <a:latin typeface="Berlin Sans FB Demi" pitchFamily="34" charset="0"/>
            </a:endParaRPr>
          </a:p>
          <a:p>
            <a:pPr>
              <a:defRPr/>
            </a:pPr>
            <a:endParaRPr lang="es-CO" sz="3600" b="1" dirty="0">
              <a:latin typeface="Berlin Sans FB Demi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9B2622-9062-4ADB-9A0C-4D37C7EC4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53538"/>
              </p:ext>
            </p:extLst>
          </p:nvPr>
        </p:nvGraphicFramePr>
        <p:xfrm>
          <a:off x="2081807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E7F2AA-3798-4868-A3DC-70EC8C52982F}"/>
              </a:ext>
            </a:extLst>
          </p:cNvPr>
          <p:cNvSpPr txBox="1"/>
          <p:nvPr/>
        </p:nvSpPr>
        <p:spPr>
          <a:xfrm>
            <a:off x="2063553" y="254602"/>
            <a:ext cx="200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latin typeface="+mn-lt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1675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F33BB2-F6E0-2152-C644-17E821AB1C44}"/>
              </a:ext>
            </a:extLst>
          </p:cNvPr>
          <p:cNvSpPr txBox="1"/>
          <p:nvPr/>
        </p:nvSpPr>
        <p:spPr>
          <a:xfrm>
            <a:off x="1775520" y="714276"/>
            <a:ext cx="8784976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https://www.pexels.com/es-es/foto/nino-en-sueter-gris-con-anteojos-con-marco-negro-4861395/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https://www.pexels.com/es-es/foto/colegio-aprendizaje-educacion-estudiar-7092352/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George Pak 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https://www.pexels.com/es-es/foto/hombre-mujer-pasos-sentado-7973040/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https://www.pexels.com/es-es/foto/la-gente-discute-sobre-graficos-y-tasas-3184292/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https://www.pexels.com/es-es/foto/foto-de-mujeres-en-el-encuentro-3810792/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https://www.pexels.com/es-es/foto/hombre-vestido-con-chaqueta-de-traje-marron-3184339/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https://www.pexels.com/es-es/foto/marketing-gente-oficina-trabajando-7688336/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https://www.pexels.com/es-es/foto/foto-de-mujeres-en-el-encuentro-3811082/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Studio: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https://www.pexels.com/es-es/foto/foto-de-mujeres-conversando-3194524/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https://www.pexels.com/es-es/foto/mujeres-y-hombres-de-pie-junto-a-la-mesa-3205568/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https://www.pexels.com/es-es/foto/mujer-escribiendo-en-papel-3810788/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https://www.pexels.com/es-es/foto/dos-mujeres-frente-a-la-pizarra-de-borrado-en-seco-1181533/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https://www.pexels.com/es-es/foto/grupo-de-personas-en-una-sala-de-conferencias-1181406/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Jopwell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https://www.pexels.com/es-es/foto/grupo-de-personas-sentadas-dentro-de-la-habitacion-2422294/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https://www.pexels.com/es-es/foto/colegas-reunidas-dentro-de-la-sala-de-conferencias-1181622/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https://www.pexels.com/es-es/foto/mujeres-de-pie-junto-al-panel-de-corcho-3184296/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https://www.pexels.com/es-es/foto/foto-de-vista-superior-de-un-grupo-de-personas-que-usan-macbook-mientras-discuten-3182773/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https://www.pexels.com/es-es/foto/grupo-de-personas-en-la-sala-de-conferencias-1181304/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Henri Mathieu-Saint-Laurent: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https://www.pexels.com/es-es/foto/gente-mujer-hombres-sentado-8344902/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https://www.pexels.com/es-es/foto/hombre-en-chaqueta-beige-con-tableta-3184328/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https://www.pexels.com/es-es/foto/colegio-educacion-estudiar-aula-7092613/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https://www.pexels.com/es-es/foto/gente-estudiantes-educacion-universidad-8199134/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https://www.pexels.com/es-es/foto/gente-estudiantes-educacion-universidad-8199166/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https://www.pexels.com/es-es/foto/gente-hombres-mujer-sillas-8197556/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Yan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https://www.pexels.com/es-es/video/escaleras-cuaderno-amigos-sentado-8198659/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https://www.pexels.com/es-es/video/gente-oficina-trabajando-hombres-6774056/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https://www.pexels.com/es-es/video/gente-creativo-oficina-trabajando-4629797/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https://www.pexels.com/es-es/video/gente-ordenador-portatil-oficina-trabajando-6775053/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Pavel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Danilyuk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https://www.pexels.com/es-es/video/empresario-gente-mujer-oficina-5519942/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1"/>
              </a:rPr>
              <a:t>https://www.pexels.com/es-es/video/hombre-gente-mujer-escritorio-7687999/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2"/>
              </a:rPr>
              <a:t>https://www.pexels.com/es-es/video/gente-ordenador-portatil-oficina-trabajando-6773870/</a:t>
            </a:r>
            <a:endParaRPr lang="es-CO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3"/>
              </a:rPr>
              <a:t>https://www.pexels.com/es-es/video/hombre-gente-oficina-trabajando-6774638/</a:t>
            </a:r>
            <a:r>
              <a:rPr lang="es-CO" sz="11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34894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24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103742-D211-405B-9095-B1CB8C7086B5}"/>
              </a:ext>
            </a:extLst>
          </p:cNvPr>
          <p:cNvCxnSpPr/>
          <p:nvPr/>
        </p:nvCxnSpPr>
        <p:spPr>
          <a:xfrm>
            <a:off x="2569298" y="5693027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E06910E-398D-4044-B39F-7BF49FE9DF79}"/>
              </a:ext>
            </a:extLst>
          </p:cNvPr>
          <p:cNvSpPr/>
          <p:nvPr/>
        </p:nvSpPr>
        <p:spPr>
          <a:xfrm>
            <a:off x="2569298" y="1516563"/>
            <a:ext cx="576064" cy="4176456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dirty="0"/>
              <a:t>Introducción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D55FD6-15A0-4BAE-A4B7-193564A2C7B0}"/>
              </a:ext>
            </a:extLst>
          </p:cNvPr>
          <p:cNvSpPr/>
          <p:nvPr/>
        </p:nvSpPr>
        <p:spPr>
          <a:xfrm>
            <a:off x="3324474" y="3316761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dirty="0"/>
              <a:t>La empresa, organización o entidad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83FE9-2A2D-4280-86D0-D45E44AA30CF}"/>
              </a:ext>
            </a:extLst>
          </p:cNvPr>
          <p:cNvSpPr/>
          <p:nvPr/>
        </p:nvSpPr>
        <p:spPr>
          <a:xfrm>
            <a:off x="4183669" y="3324549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dirty="0"/>
              <a:t>El Contexto o  Mercado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6B0C8F-516B-4A11-ADD1-83D5C283C042}"/>
              </a:ext>
            </a:extLst>
          </p:cNvPr>
          <p:cNvSpPr/>
          <p:nvPr/>
        </p:nvSpPr>
        <p:spPr>
          <a:xfrm>
            <a:off x="6778197" y="3316761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dirty="0"/>
              <a:t>La Competencia o</a:t>
            </a:r>
            <a:r>
              <a:rPr lang="es-CO" b="1" dirty="0"/>
              <a:t> </a:t>
            </a:r>
            <a:r>
              <a:rPr lang="es-CO" dirty="0"/>
              <a:t>las entidades similares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2CF89B-576E-469C-B28C-87C04F8B8622}"/>
              </a:ext>
            </a:extLst>
          </p:cNvPr>
          <p:cNvSpPr/>
          <p:nvPr/>
        </p:nvSpPr>
        <p:spPr>
          <a:xfrm>
            <a:off x="7576037" y="3316761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dirty="0"/>
              <a:t>El Dilema o decisión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DEBD3E-92CC-4B14-BF66-0C84FBD54B06}"/>
              </a:ext>
            </a:extLst>
          </p:cNvPr>
          <p:cNvSpPr/>
          <p:nvPr/>
        </p:nvSpPr>
        <p:spPr>
          <a:xfrm>
            <a:off x="8351771" y="3316761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dirty="0"/>
              <a:t>Las Posibles Soluciones y Consecuencias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07E20A-DA20-4486-96CE-91A938F46343}"/>
              </a:ext>
            </a:extLst>
          </p:cNvPr>
          <p:cNvSpPr/>
          <p:nvPr/>
        </p:nvSpPr>
        <p:spPr>
          <a:xfrm>
            <a:off x="5895938" y="3324549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dirty="0"/>
              <a:t>El Personaje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9056B-0BD0-4740-BD7E-9D120C045447}"/>
              </a:ext>
            </a:extLst>
          </p:cNvPr>
          <p:cNvSpPr/>
          <p:nvPr/>
        </p:nvSpPr>
        <p:spPr>
          <a:xfrm>
            <a:off x="9194034" y="1524341"/>
            <a:ext cx="576064" cy="4176456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DC9B9-09C0-4127-AFE2-2A6F5D3D974E}"/>
              </a:ext>
            </a:extLst>
          </p:cNvPr>
          <p:cNvSpPr txBox="1"/>
          <p:nvPr/>
        </p:nvSpPr>
        <p:spPr>
          <a:xfrm>
            <a:off x="1576234" y="602753"/>
            <a:ext cx="1978619" cy="166199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b="1" dirty="0"/>
              <a:t>Párrafo(s) de Inicio</a:t>
            </a:r>
          </a:p>
          <a:p>
            <a:r>
              <a:rPr lang="es-CO" sz="1400" b="1" dirty="0"/>
              <a:t>Dilema </a:t>
            </a:r>
            <a:endParaRPr lang="es-CO" sz="1400" b="1" dirty="0">
              <a:cs typeface="Calibri"/>
            </a:endParaRPr>
          </a:p>
          <a:p>
            <a:r>
              <a:rPr lang="es-CO" sz="1400" b="1" dirty="0"/>
              <a:t>Momento</a:t>
            </a:r>
            <a:endParaRPr lang="es-CO" sz="1400" b="1" dirty="0">
              <a:cs typeface="Calibri"/>
            </a:endParaRPr>
          </a:p>
          <a:p>
            <a:r>
              <a:rPr lang="es-CO" sz="1400" b="1" dirty="0"/>
              <a:t>Personaje </a:t>
            </a:r>
            <a:endParaRPr lang="es-CO" sz="1400" b="1" dirty="0">
              <a:cs typeface="Calibri"/>
            </a:endParaRPr>
          </a:p>
          <a:p>
            <a:r>
              <a:rPr lang="es-CO" sz="1400" b="1" dirty="0"/>
              <a:t>Empresa</a:t>
            </a:r>
            <a:endParaRPr lang="es-CO" sz="1400" b="1" dirty="0">
              <a:cs typeface="Calibri"/>
            </a:endParaRPr>
          </a:p>
          <a:p>
            <a:r>
              <a:rPr lang="es-CO" sz="1400" b="1" dirty="0"/>
              <a:t>Cargo</a:t>
            </a:r>
            <a:endParaRPr lang="es-CO" sz="1400" b="1" dirty="0">
              <a:cs typeface="Calibri"/>
            </a:endParaRPr>
          </a:p>
          <a:p>
            <a:r>
              <a:rPr lang="es-CO" sz="1400" b="1" dirty="0"/>
              <a:t>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75D5F-D2A3-4711-86BA-B69E40592EE4}"/>
              </a:ext>
            </a:extLst>
          </p:cNvPr>
          <p:cNvSpPr txBox="1"/>
          <p:nvPr/>
        </p:nvSpPr>
        <p:spPr>
          <a:xfrm>
            <a:off x="7289466" y="599323"/>
            <a:ext cx="24032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Párrafo(s) Final(es)</a:t>
            </a:r>
          </a:p>
          <a:p>
            <a:r>
              <a:rPr lang="es-CO" sz="1200" b="1" dirty="0"/>
              <a:t>Momento</a:t>
            </a:r>
          </a:p>
          <a:p>
            <a:r>
              <a:rPr lang="es-CO" sz="1200" b="1" dirty="0"/>
              <a:t>Empresa</a:t>
            </a:r>
          </a:p>
          <a:p>
            <a:r>
              <a:rPr lang="es-CO" sz="1200" b="1" dirty="0"/>
              <a:t>Personaje</a:t>
            </a:r>
          </a:p>
          <a:p>
            <a:r>
              <a:rPr lang="es-CO" sz="1200" b="1" dirty="0"/>
              <a:t>Dilema</a:t>
            </a:r>
          </a:p>
          <a:p>
            <a:r>
              <a:rPr lang="es-CO" sz="1200" b="1" dirty="0"/>
              <a:t>Urgencia</a:t>
            </a:r>
            <a:endParaRPr lang="es-CO" b="1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5D86CCB-230E-4489-8859-0E2F95CBA076}"/>
              </a:ext>
            </a:extLst>
          </p:cNvPr>
          <p:cNvSpPr/>
          <p:nvPr/>
        </p:nvSpPr>
        <p:spPr>
          <a:xfrm rot="16200000" flipV="1">
            <a:off x="5893197" y="150694"/>
            <a:ext cx="577763" cy="5616624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61194-6EC0-4583-8957-2F70773C88D2}"/>
              </a:ext>
            </a:extLst>
          </p:cNvPr>
          <p:cNvSpPr txBox="1"/>
          <p:nvPr/>
        </p:nvSpPr>
        <p:spPr>
          <a:xfrm>
            <a:off x="5168924" y="211224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Cuerpo o Desarrollo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1087D9-BE4F-41DD-A8AA-8615B644647B}"/>
              </a:ext>
            </a:extLst>
          </p:cNvPr>
          <p:cNvSpPr/>
          <p:nvPr/>
        </p:nvSpPr>
        <p:spPr>
          <a:xfrm>
            <a:off x="5109549" y="3330209"/>
            <a:ext cx="576064" cy="2376249"/>
          </a:xfrm>
          <a:prstGeom prst="rect">
            <a:avLst/>
          </a:prstGeom>
          <a:solidFill>
            <a:srgbClr val="140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dirty="0"/>
              <a:t>Productos o Servicios, servicios o actividad 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B7B2F0A-6027-4EF1-950A-998193D48F5C}"/>
              </a:ext>
            </a:extLst>
          </p:cNvPr>
          <p:cNvSpPr/>
          <p:nvPr/>
        </p:nvSpPr>
        <p:spPr>
          <a:xfrm>
            <a:off x="2563220" y="5714478"/>
            <a:ext cx="7200800" cy="6219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Línea de Tiempo</a:t>
            </a:r>
          </a:p>
        </p:txBody>
      </p:sp>
    </p:spTree>
    <p:extLst>
      <p:ext uri="{BB962C8B-B14F-4D97-AF65-F5344CB8AC3E}">
        <p14:creationId xmlns:p14="http://schemas.microsoft.com/office/powerpoint/2010/main" val="9143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/>
      <p:bldP spid="2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260512-ED34-4092-B20F-3226405B1E15}"/>
              </a:ext>
            </a:extLst>
          </p:cNvPr>
          <p:cNvSpPr/>
          <p:nvPr/>
        </p:nvSpPr>
        <p:spPr>
          <a:xfrm>
            <a:off x="1620965" y="1700808"/>
            <a:ext cx="5040560" cy="466127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Párrafo de inicio</a:t>
            </a:r>
            <a:endParaRPr lang="es-CO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</a:rPr>
              <a:t>La empresa, organización o entidad 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Contexto 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compete</a:t>
            </a:r>
            <a:r>
              <a:rPr lang="es-CO" sz="2000" b="1" dirty="0">
                <a:latin typeface="Calibri" panose="020F0502020204030204" pitchFamily="34" charset="0"/>
                <a:cs typeface="Calibri" panose="020F0502020204030204" pitchFamily="34" charset="0"/>
              </a:rPr>
              <a:t>ncia o las entidades similares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productos o servicios</a:t>
            </a:r>
            <a:endParaRPr lang="es-CO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personaje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dilema o decisión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Párrafo final o de cierre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Anexos</a:t>
            </a:r>
            <a:endParaRPr lang="es-CO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77FE8-F856-4282-BF17-DE1CD2B14167}"/>
              </a:ext>
            </a:extLst>
          </p:cNvPr>
          <p:cNvSpPr/>
          <p:nvPr/>
        </p:nvSpPr>
        <p:spPr>
          <a:xfrm>
            <a:off x="1775521" y="260649"/>
            <a:ext cx="623510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Estructura (General) de Un caso</a:t>
            </a:r>
            <a:endParaRPr lang="es-CO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45191-AFE4-42C2-959B-1C3C13150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07" y="3284984"/>
            <a:ext cx="3420379" cy="1800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B2EBA3-FB20-4BE1-8E10-FCFF5F379EC3}"/>
              </a:ext>
            </a:extLst>
          </p:cNvPr>
          <p:cNvSpPr/>
          <p:nvPr/>
        </p:nvSpPr>
        <p:spPr>
          <a:xfrm>
            <a:off x="7536159" y="5589241"/>
            <a:ext cx="1967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3"/>
              </a:rPr>
              <a:t>http://agofer.com/</a:t>
            </a:r>
            <a:endParaRPr lang="es-CO" dirty="0"/>
          </a:p>
          <a:p>
            <a:endParaRPr lang="es-C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6AF7-804F-44B4-85E2-E13BE655E057}"/>
              </a:ext>
            </a:extLst>
          </p:cNvPr>
          <p:cNvSpPr txBox="1"/>
          <p:nvPr/>
        </p:nvSpPr>
        <p:spPr>
          <a:xfrm>
            <a:off x="8050757" y="255009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/>
              <a:t>Caso</a:t>
            </a:r>
          </a:p>
        </p:txBody>
      </p:sp>
    </p:spTree>
    <p:extLst>
      <p:ext uri="{BB962C8B-B14F-4D97-AF65-F5344CB8AC3E}">
        <p14:creationId xmlns:p14="http://schemas.microsoft.com/office/powerpoint/2010/main" val="1529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1919536" y="3487522"/>
            <a:ext cx="8208912" cy="289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 el año 2010, Juan Gómez, gerente y la junta de accionistas de </a:t>
            </a:r>
            <a:r>
              <a:rPr lang="es-CO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Agofer</a:t>
            </a:r>
            <a:r>
              <a:rPr lang="es-CO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S.A.S., empresa dedicada a la comercialización de acero y materiales para la construcción en el país, se cuestionaban sobre las estrategias que debían tomar para ser competitivos en la industria. Para ese entonces la operación de sus 7 sucursales no reflejaba los resultados positivos que esperaban y frente a esta situación la junta de </a:t>
            </a:r>
            <a:r>
              <a:rPr lang="es-CO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Agofer</a:t>
            </a:r>
            <a:r>
              <a:rPr lang="es-CO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debía tomar una decisión para mantener la competitividad y la rentabilidad de la compañía.</a:t>
            </a:r>
            <a:endParaRPr lang="es-CO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1431038"/>
            <a:ext cx="2862317" cy="1506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A38D9A-9FD7-47DC-AC9B-70A5376C91E8}"/>
              </a:ext>
            </a:extLst>
          </p:cNvPr>
          <p:cNvSpPr/>
          <p:nvPr/>
        </p:nvSpPr>
        <p:spPr>
          <a:xfrm>
            <a:off x="1524001" y="2460765"/>
            <a:ext cx="300768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Párrafo de inicio</a:t>
            </a:r>
            <a:endParaRPr lang="es-CO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A7AE6-6B68-48A6-AE3F-6F0F979694A6}"/>
              </a:ext>
            </a:extLst>
          </p:cNvPr>
          <p:cNvSpPr/>
          <p:nvPr/>
        </p:nvSpPr>
        <p:spPr>
          <a:xfrm>
            <a:off x="1919536" y="15823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ea typeface="Calibri" panose="020F0502020204030204" pitchFamily="34" charset="0"/>
                <a:cs typeface="Arial" panose="020B0604020202020204" pitchFamily="34" charset="0"/>
              </a:rPr>
              <a:t>AGOFER: Una decisión para sobrevivir en el mercado del acero en Colombia</a:t>
            </a:r>
            <a:endParaRPr lang="es-CO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1919536" y="3789041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/>
              <a:t>La tradición ferretera de la familia Gómez</a:t>
            </a:r>
          </a:p>
          <a:p>
            <a:pPr algn="just"/>
            <a:endParaRPr lang="es-CO" b="1" dirty="0"/>
          </a:p>
          <a:p>
            <a:pPr algn="just"/>
            <a:r>
              <a:rPr lang="es-CO" dirty="0"/>
              <a:t>La familia Gómez, oriunda del departamento de Santander en Colombia, se dedicaba al transporte de mercancías entre </a:t>
            </a:r>
            <a:r>
              <a:rPr lang="es-CO" dirty="0" err="1"/>
              <a:t>Zapatoca</a:t>
            </a:r>
            <a:r>
              <a:rPr lang="es-CO" dirty="0"/>
              <a:t> y San Vicente. Vendían sus materias y elementos a ferreterías y tiendas de la zona. A raíz de esto en 1919 encontraron una oportunidad para crear su propio negocio de abarrotes…</a:t>
            </a:r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9" y="1905510"/>
            <a:ext cx="2862317" cy="1506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A38D9A-9FD7-47DC-AC9B-70A5376C91E8}"/>
              </a:ext>
            </a:extLst>
          </p:cNvPr>
          <p:cNvSpPr/>
          <p:nvPr/>
        </p:nvSpPr>
        <p:spPr>
          <a:xfrm>
            <a:off x="1301174" y="2659156"/>
            <a:ext cx="558691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La Empresa</a:t>
            </a: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</a:rPr>
              <a:t>, organización o entidad </a:t>
            </a:r>
            <a:endParaRPr lang="es-CO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52B084-08A8-4C9B-BF8D-2747CA567F06}"/>
              </a:ext>
            </a:extLst>
          </p:cNvPr>
          <p:cNvSpPr/>
          <p:nvPr/>
        </p:nvSpPr>
        <p:spPr>
          <a:xfrm>
            <a:off x="1919536" y="15823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ea typeface="Calibri" panose="020F0502020204030204" pitchFamily="34" charset="0"/>
                <a:cs typeface="Arial" panose="020B0604020202020204" pitchFamily="34" charset="0"/>
              </a:rPr>
              <a:t>AGOFER: Una decisión para sobrevivir en el mercado del acero en Colombia</a:t>
            </a:r>
            <a:endParaRPr lang="es-CO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1919536" y="2924945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Entendiendo el sector siderúrgico</a:t>
            </a:r>
            <a:endParaRPr lang="es-CO" dirty="0"/>
          </a:p>
          <a:p>
            <a:r>
              <a:rPr lang="es-CO" dirty="0"/>
              <a:t>Todo el equipo de colaboradores debía….</a:t>
            </a:r>
          </a:p>
          <a:p>
            <a:endParaRPr lang="es-CO" dirty="0"/>
          </a:p>
          <a:p>
            <a:r>
              <a:rPr lang="es-CO" b="1" dirty="0"/>
              <a:t>Contexto Internacional</a:t>
            </a:r>
            <a:endParaRPr lang="es-CO" dirty="0"/>
          </a:p>
          <a:p>
            <a:r>
              <a:rPr lang="es-CO" dirty="0"/>
              <a:t>Después del 2008, año en el que estalló la crisis económica y financiera a nivel global, el mercado del acero había atravesado un periodo de contracción ocasionado por un descenso en la demanda de éste. Debido a la crisis se habían…</a:t>
            </a:r>
          </a:p>
          <a:p>
            <a:endParaRPr lang="es-CO" dirty="0"/>
          </a:p>
          <a:p>
            <a:r>
              <a:rPr lang="es-CO" b="1" dirty="0"/>
              <a:t>Contexto nacional</a:t>
            </a:r>
            <a:endParaRPr lang="es-CO" dirty="0"/>
          </a:p>
          <a:p>
            <a:r>
              <a:rPr lang="es-CO" dirty="0"/>
              <a:t>Luego de la crisis mundial del 2008, la economía colombiana no alcanzaba a recuperarse completamente, sin embargo…</a:t>
            </a:r>
          </a:p>
          <a:p>
            <a:pPr algn="just"/>
            <a:endParaRPr lang="es-C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1431038"/>
            <a:ext cx="2862317" cy="1506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A38D9A-9FD7-47DC-AC9B-70A5376C91E8}"/>
              </a:ext>
            </a:extLst>
          </p:cNvPr>
          <p:cNvSpPr/>
          <p:nvPr/>
        </p:nvSpPr>
        <p:spPr>
          <a:xfrm>
            <a:off x="1984145" y="1940526"/>
            <a:ext cx="21082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Contexto</a:t>
            </a:r>
          </a:p>
        </p:txBody>
      </p:sp>
    </p:spTree>
    <p:extLst>
      <p:ext uri="{BB962C8B-B14F-4D97-AF65-F5344CB8AC3E}">
        <p14:creationId xmlns:p14="http://schemas.microsoft.com/office/powerpoint/2010/main" val="32858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1919536" y="342900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Las grandes negociaciones de empresas de acero</a:t>
            </a:r>
            <a:endParaRPr lang="es-CO" dirty="0"/>
          </a:p>
          <a:p>
            <a:r>
              <a:rPr lang="es-CO" dirty="0"/>
              <a:t>Adicional a esta información, encontraron que grandes multinacionales y </a:t>
            </a:r>
            <a:r>
              <a:rPr lang="es-CO" dirty="0" err="1"/>
              <a:t>traders</a:t>
            </a:r>
            <a:r>
              <a:rPr lang="es-CO" dirty="0"/>
              <a:t> internacionales de acero tenían …</a:t>
            </a:r>
          </a:p>
          <a:p>
            <a:endParaRPr lang="es-C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1431038"/>
            <a:ext cx="2862317" cy="1506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A38D9A-9FD7-47DC-AC9B-70A5376C91E8}"/>
              </a:ext>
            </a:extLst>
          </p:cNvPr>
          <p:cNvSpPr/>
          <p:nvPr/>
        </p:nvSpPr>
        <p:spPr>
          <a:xfrm>
            <a:off x="1415481" y="2039082"/>
            <a:ext cx="5150093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La competencia o entidades similares</a:t>
            </a:r>
            <a:endParaRPr lang="es-CO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65642-B7EF-46A4-9FD8-6581E2644A4B}"/>
              </a:ext>
            </a:extLst>
          </p:cNvPr>
          <p:cNvSpPr/>
          <p:nvPr/>
        </p:nvSpPr>
        <p:spPr>
          <a:xfrm>
            <a:off x="1919536" y="342900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Situación interna de </a:t>
            </a:r>
            <a:r>
              <a:rPr lang="es-CO" b="1" dirty="0" err="1"/>
              <a:t>Agofer</a:t>
            </a:r>
            <a:endParaRPr lang="es-CO" dirty="0"/>
          </a:p>
          <a:p>
            <a:r>
              <a:rPr lang="es-CO" dirty="0"/>
              <a:t>Para Juan era muy importante entender qué estaba pasando dentro de la organización, pues como administrador había tomado una….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F5CC8-8A3E-418F-8442-7DD52A1D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1" y="1431038"/>
            <a:ext cx="2862317" cy="1506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A38D9A-9FD7-47DC-AC9B-70A5376C91E8}"/>
              </a:ext>
            </a:extLst>
          </p:cNvPr>
          <p:cNvSpPr/>
          <p:nvPr/>
        </p:nvSpPr>
        <p:spPr>
          <a:xfrm>
            <a:off x="1781624" y="1940526"/>
            <a:ext cx="251325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El personaje</a:t>
            </a:r>
          </a:p>
        </p:txBody>
      </p:sp>
    </p:spTree>
    <p:extLst>
      <p:ext uri="{BB962C8B-B14F-4D97-AF65-F5344CB8AC3E}">
        <p14:creationId xmlns:p14="http://schemas.microsoft.com/office/powerpoint/2010/main" val="7204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2AF7D8D3CF9E46A312B5CA75FF275A" ma:contentTypeVersion="12" ma:contentTypeDescription="Crear nuevo documento." ma:contentTypeScope="" ma:versionID="25fe85f2a361f341ea792f845837ec10">
  <xsd:schema xmlns:xsd="http://www.w3.org/2001/XMLSchema" xmlns:xs="http://www.w3.org/2001/XMLSchema" xmlns:p="http://schemas.microsoft.com/office/2006/metadata/properties" xmlns:ns3="ca01cf13-0407-481f-94a4-b09e2f98cc6b" xmlns:ns4="c3f7cddb-2a73-4829-975a-868eb246a8eb" targetNamespace="http://schemas.microsoft.com/office/2006/metadata/properties" ma:root="true" ma:fieldsID="6dbf839041f37b562cbd23b719fafb4d" ns3:_="" ns4:_="">
    <xsd:import namespace="ca01cf13-0407-481f-94a4-b09e2f98cc6b"/>
    <xsd:import namespace="c3f7cddb-2a73-4829-975a-868eb246a8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1cf13-0407-481f-94a4-b09e2f98c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7cddb-2a73-4829-975a-868eb246a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a01cf13-0407-481f-94a4-b09e2f98cc6b" xsi:nil="true"/>
  </documentManagement>
</p:properties>
</file>

<file path=customXml/itemProps1.xml><?xml version="1.0" encoding="utf-8"?>
<ds:datastoreItem xmlns:ds="http://schemas.openxmlformats.org/officeDocument/2006/customXml" ds:itemID="{59DDFB46-2870-4656-B921-511171CFFF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3DDF1D-8F10-4F97-9ACD-33C978499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1cf13-0407-481f-94a4-b09e2f98cc6b"/>
    <ds:schemaRef ds:uri="c3f7cddb-2a73-4829-975a-868eb246a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B0C504-BA30-4645-8891-A5374FCDBAF2}">
  <ds:schemaRefs>
    <ds:schemaRef ds:uri="ca01cf13-0407-481f-94a4-b09e2f98cc6b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c3f7cddb-2a73-4829-975a-868eb246a8e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</Words>
  <Application>Microsoft Office PowerPoint</Application>
  <PresentationFormat>Widescreen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Seleccione las diapositivas conforme a:</dc:title>
  <dc:creator>JAIR DARIO LEON ANGARITA</dc:creator>
  <cp:lastModifiedBy>LUIS FRANCISCO LARA NARANJO</cp:lastModifiedBy>
  <cp:revision>89</cp:revision>
  <dcterms:created xsi:type="dcterms:W3CDTF">2023-02-02T20:46:44Z</dcterms:created>
  <dcterms:modified xsi:type="dcterms:W3CDTF">2023-04-10T04:40:28Z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0x010100D62AF7D8D3CF9E46A312B5CA75FF275A</vt:lpwstr>
  </property>
</Properties>
</file>