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9" r:id="rId3"/>
    <p:sldMasterId id="2147483648" r:id="rId4"/>
    <p:sldMasterId id="2147483881" r:id="rId5"/>
  </p:sldMasterIdLst>
  <p:notesMasterIdLst>
    <p:notesMasterId r:id="rId19"/>
  </p:notesMasterIdLst>
  <p:sldIdLst>
    <p:sldId id="1103" r:id="rId6"/>
    <p:sldId id="1104" r:id="rId7"/>
    <p:sldId id="1106" r:id="rId8"/>
    <p:sldId id="1105" r:id="rId9"/>
    <p:sldId id="1102" r:id="rId10"/>
    <p:sldId id="1114" r:id="rId11"/>
    <p:sldId id="1113" r:id="rId12"/>
    <p:sldId id="1112" r:id="rId13"/>
    <p:sldId id="1111" r:id="rId14"/>
    <p:sldId id="1110" r:id="rId15"/>
    <p:sldId id="1109" r:id="rId16"/>
    <p:sldId id="1108" r:id="rId17"/>
    <p:sldId id="1107" r:id="rId18"/>
  </p:sldIdLst>
  <p:sldSz cx="12192000" cy="6858000"/>
  <p:notesSz cx="6858000" cy="9144000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8D12"/>
    <a:srgbClr val="911111"/>
    <a:srgbClr val="D5FFFF"/>
    <a:srgbClr val="66FFFF"/>
    <a:srgbClr val="63F783"/>
    <a:srgbClr val="AFDC7E"/>
    <a:srgbClr val="401B5B"/>
    <a:srgbClr val="FFFFCC"/>
    <a:srgbClr val="CCECFF"/>
    <a:srgbClr val="F2EB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D46C111-B65B-8944-F457-F9209B18E0CB}" v="18" dt="2023-04-10T04:43:27.977"/>
    <p1510:client id="{3DB979A3-3CC3-2D50-23E5-6E0C06E533CC}" v="11" dt="2023-04-09T22:12:56.519"/>
    <p1510:client id="{4B0CDCE2-25B6-8ED9-C16D-E145D2496161}" v="13" dt="2023-04-10T04:41:24.703"/>
  </p1510:revLst>
</p1510:revInfo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Estilo claro 2 - Acento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1E171933-4619-4E11-9A3F-F7608DF75F80}" styleName="Estilo medio 1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D083AE6-46FA-4A59-8FB0-9F97EB10719F}" styleName="Estilo claro 3 - Acento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8B1032C-EA38-4F05-BA0D-38AFFFC7BED3}" styleName="Estilo claro 3 - Acento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1EBBBCC-DAD2-459C-BE2E-F6DE35CF9A28}" styleName="Estilo oscuro 2 - Énfasis 3/Énfasis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3840"/>
      </p:guideLst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1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6/11/relationships/changesInfo" Target="changesInfos/changesInfo1.xml"/><Relationship Id="rId5" Type="http://schemas.openxmlformats.org/officeDocument/2006/relationships/slideMaster" Target="slideMasters/slideMaster3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IS FRANCISCO LARA NARANJO" userId="S::luis.lara.n@uniminuto.edu::83a4ed64-c54f-423a-ada9-3843d3ee4433" providerId="AD" clId="Web-{3DB979A3-3CC3-2D50-23E5-6E0C06E533CC}"/>
    <pc:docChg chg="addSld delSld modSld sldOrd addMainMaster">
      <pc:chgData name="LUIS FRANCISCO LARA NARANJO" userId="S::luis.lara.n@uniminuto.edu::83a4ed64-c54f-423a-ada9-3843d3ee4433" providerId="AD" clId="Web-{3DB979A3-3CC3-2D50-23E5-6E0C06E533CC}" dt="2023-04-09T22:12:56.519" v="10" actId="1076"/>
      <pc:docMkLst>
        <pc:docMk/>
      </pc:docMkLst>
      <pc:sldChg chg="del">
        <pc:chgData name="LUIS FRANCISCO LARA NARANJO" userId="S::luis.lara.n@uniminuto.edu::83a4ed64-c54f-423a-ada9-3843d3ee4433" providerId="AD" clId="Web-{3DB979A3-3CC3-2D50-23E5-6E0C06E533CC}" dt="2023-04-09T22:12:44.894" v="8"/>
        <pc:sldMkLst>
          <pc:docMk/>
          <pc:sldMk cId="3240211393" sldId="776"/>
        </pc:sldMkLst>
      </pc:sldChg>
      <pc:sldChg chg="modSp">
        <pc:chgData name="LUIS FRANCISCO LARA NARANJO" userId="S::luis.lara.n@uniminuto.edu::83a4ed64-c54f-423a-ada9-3843d3ee4433" providerId="AD" clId="Web-{3DB979A3-3CC3-2D50-23E5-6E0C06E533CC}" dt="2023-04-09T22:12:56.519" v="10" actId="1076"/>
        <pc:sldMkLst>
          <pc:docMk/>
          <pc:sldMk cId="4245539343" sldId="1100"/>
        </pc:sldMkLst>
        <pc:spChg chg="mod">
          <ac:chgData name="LUIS FRANCISCO LARA NARANJO" userId="S::luis.lara.n@uniminuto.edu::83a4ed64-c54f-423a-ada9-3843d3ee4433" providerId="AD" clId="Web-{3DB979A3-3CC3-2D50-23E5-6E0C06E533CC}" dt="2023-04-09T22:12:56.519" v="10" actId="1076"/>
          <ac:spMkLst>
            <pc:docMk/>
            <pc:sldMk cId="4245539343" sldId="1100"/>
            <ac:spMk id="4" creationId="{40F33BB2-F6E0-2152-C644-17E821AB1C44}"/>
          </ac:spMkLst>
        </pc:spChg>
      </pc:sldChg>
      <pc:sldChg chg="add ord">
        <pc:chgData name="LUIS FRANCISCO LARA NARANJO" userId="S::luis.lara.n@uniminuto.edu::83a4ed64-c54f-423a-ada9-3843d3ee4433" providerId="AD" clId="Web-{3DB979A3-3CC3-2D50-23E5-6E0C06E533CC}" dt="2023-04-09T22:12:49.659" v="9"/>
        <pc:sldMkLst>
          <pc:docMk/>
          <pc:sldMk cId="1689537556" sldId="1102"/>
        </pc:sldMkLst>
      </pc:sldChg>
      <pc:sldChg chg="addSp modSp add ord">
        <pc:chgData name="LUIS FRANCISCO LARA NARANJO" userId="S::luis.lara.n@uniminuto.edu::83a4ed64-c54f-423a-ada9-3843d3ee4433" providerId="AD" clId="Web-{3DB979A3-3CC3-2D50-23E5-6E0C06E533CC}" dt="2023-04-09T22:12:42.847" v="7" actId="1076"/>
        <pc:sldMkLst>
          <pc:docMk/>
          <pc:sldMk cId="3401930071" sldId="1103"/>
        </pc:sldMkLst>
        <pc:spChg chg="add mod">
          <ac:chgData name="LUIS FRANCISCO LARA NARANJO" userId="S::luis.lara.n@uniminuto.edu::83a4ed64-c54f-423a-ada9-3843d3ee4433" providerId="AD" clId="Web-{3DB979A3-3CC3-2D50-23E5-6E0C06E533CC}" dt="2023-04-09T22:12:42.847" v="7" actId="1076"/>
          <ac:spMkLst>
            <pc:docMk/>
            <pc:sldMk cId="3401930071" sldId="1103"/>
            <ac:spMk id="3" creationId="{B58FE472-2A7D-B17F-6464-C81C197125F9}"/>
          </ac:spMkLst>
        </pc:spChg>
      </pc:sldChg>
      <pc:sldMasterChg chg="add addSldLayout">
        <pc:chgData name="LUIS FRANCISCO LARA NARANJO" userId="S::luis.lara.n@uniminuto.edu::83a4ed64-c54f-423a-ada9-3843d3ee4433" providerId="AD" clId="Web-{3DB979A3-3CC3-2D50-23E5-6E0C06E533CC}" dt="2023-04-09T22:12:25.049" v="0"/>
        <pc:sldMasterMkLst>
          <pc:docMk/>
          <pc:sldMasterMk cId="1707103385" sldId="2147483648"/>
        </pc:sldMasterMkLst>
        <pc:sldLayoutChg chg="add">
          <pc:chgData name="LUIS FRANCISCO LARA NARANJO" userId="S::luis.lara.n@uniminuto.edu::83a4ed64-c54f-423a-ada9-3843d3ee4433" providerId="AD" clId="Web-{3DB979A3-3CC3-2D50-23E5-6E0C06E533CC}" dt="2023-04-09T22:12:25.049" v="0"/>
          <pc:sldLayoutMkLst>
            <pc:docMk/>
            <pc:sldMasterMk cId="1707103385" sldId="2147483648"/>
            <pc:sldLayoutMk cId="3303557599" sldId="2147483649"/>
          </pc:sldLayoutMkLst>
        </pc:sldLayoutChg>
        <pc:sldLayoutChg chg="add">
          <pc:chgData name="LUIS FRANCISCO LARA NARANJO" userId="S::luis.lara.n@uniminuto.edu::83a4ed64-c54f-423a-ada9-3843d3ee4433" providerId="AD" clId="Web-{3DB979A3-3CC3-2D50-23E5-6E0C06E533CC}" dt="2023-04-09T22:12:25.049" v="0"/>
          <pc:sldLayoutMkLst>
            <pc:docMk/>
            <pc:sldMasterMk cId="1707103385" sldId="2147483648"/>
            <pc:sldLayoutMk cId="1637733907" sldId="2147483655"/>
          </pc:sldLayoutMkLst>
        </pc:sldLayoutChg>
        <pc:sldLayoutChg chg="add">
          <pc:chgData name="LUIS FRANCISCO LARA NARANJO" userId="S::luis.lara.n@uniminuto.edu::83a4ed64-c54f-423a-ada9-3843d3ee4433" providerId="AD" clId="Web-{3DB979A3-3CC3-2D50-23E5-6E0C06E533CC}" dt="2023-04-09T22:12:25.049" v="0"/>
          <pc:sldLayoutMkLst>
            <pc:docMk/>
            <pc:sldMasterMk cId="1707103385" sldId="2147483648"/>
            <pc:sldLayoutMk cId="1935786948" sldId="2147483660"/>
          </pc:sldLayoutMkLst>
        </pc:sldLayoutChg>
        <pc:sldLayoutChg chg="add">
          <pc:chgData name="LUIS FRANCISCO LARA NARANJO" userId="S::luis.lara.n@uniminuto.edu::83a4ed64-c54f-423a-ada9-3843d3ee4433" providerId="AD" clId="Web-{3DB979A3-3CC3-2D50-23E5-6E0C06E533CC}" dt="2023-04-09T22:12:25.049" v="0"/>
          <pc:sldLayoutMkLst>
            <pc:docMk/>
            <pc:sldMasterMk cId="1707103385" sldId="2147483648"/>
            <pc:sldLayoutMk cId="1588632016" sldId="2147483661"/>
          </pc:sldLayoutMkLst>
        </pc:sldLayoutChg>
        <pc:sldLayoutChg chg="add">
          <pc:chgData name="LUIS FRANCISCO LARA NARANJO" userId="S::luis.lara.n@uniminuto.edu::83a4ed64-c54f-423a-ada9-3843d3ee4433" providerId="AD" clId="Web-{3DB979A3-3CC3-2D50-23E5-6E0C06E533CC}" dt="2023-04-09T22:12:25.049" v="0"/>
          <pc:sldLayoutMkLst>
            <pc:docMk/>
            <pc:sldMasterMk cId="1707103385" sldId="2147483648"/>
            <pc:sldLayoutMk cId="1102431847" sldId="2147483662"/>
          </pc:sldLayoutMkLst>
        </pc:sldLayoutChg>
        <pc:sldLayoutChg chg="add">
          <pc:chgData name="LUIS FRANCISCO LARA NARANJO" userId="S::luis.lara.n@uniminuto.edu::83a4ed64-c54f-423a-ada9-3843d3ee4433" providerId="AD" clId="Web-{3DB979A3-3CC3-2D50-23E5-6E0C06E533CC}" dt="2023-04-09T22:12:25.049" v="0"/>
          <pc:sldLayoutMkLst>
            <pc:docMk/>
            <pc:sldMasterMk cId="1707103385" sldId="2147483648"/>
            <pc:sldLayoutMk cId="1176043766" sldId="2147483663"/>
          </pc:sldLayoutMkLst>
        </pc:sldLayoutChg>
        <pc:sldLayoutChg chg="add">
          <pc:chgData name="LUIS FRANCISCO LARA NARANJO" userId="S::luis.lara.n@uniminuto.edu::83a4ed64-c54f-423a-ada9-3843d3ee4433" providerId="AD" clId="Web-{3DB979A3-3CC3-2D50-23E5-6E0C06E533CC}" dt="2023-04-09T22:12:25.049" v="0"/>
          <pc:sldLayoutMkLst>
            <pc:docMk/>
            <pc:sldMasterMk cId="1707103385" sldId="2147483648"/>
            <pc:sldLayoutMk cId="498154140" sldId="2147483664"/>
          </pc:sldLayoutMkLst>
        </pc:sldLayoutChg>
        <pc:sldLayoutChg chg="add">
          <pc:chgData name="LUIS FRANCISCO LARA NARANJO" userId="S::luis.lara.n@uniminuto.edu::83a4ed64-c54f-423a-ada9-3843d3ee4433" providerId="AD" clId="Web-{3DB979A3-3CC3-2D50-23E5-6E0C06E533CC}" dt="2023-04-09T22:12:25.049" v="0"/>
          <pc:sldLayoutMkLst>
            <pc:docMk/>
            <pc:sldMasterMk cId="1707103385" sldId="2147483648"/>
            <pc:sldLayoutMk cId="3269900931" sldId="2147483665"/>
          </pc:sldLayoutMkLst>
        </pc:sldLayoutChg>
        <pc:sldLayoutChg chg="add">
          <pc:chgData name="LUIS FRANCISCO LARA NARANJO" userId="S::luis.lara.n@uniminuto.edu::83a4ed64-c54f-423a-ada9-3843d3ee4433" providerId="AD" clId="Web-{3DB979A3-3CC3-2D50-23E5-6E0C06E533CC}" dt="2023-04-09T22:12:25.049" v="0"/>
          <pc:sldLayoutMkLst>
            <pc:docMk/>
            <pc:sldMasterMk cId="1707103385" sldId="2147483648"/>
            <pc:sldLayoutMk cId="379820752" sldId="2147483666"/>
          </pc:sldLayoutMkLst>
        </pc:sldLayoutChg>
        <pc:sldLayoutChg chg="add">
          <pc:chgData name="LUIS FRANCISCO LARA NARANJO" userId="S::luis.lara.n@uniminuto.edu::83a4ed64-c54f-423a-ada9-3843d3ee4433" providerId="AD" clId="Web-{3DB979A3-3CC3-2D50-23E5-6E0C06E533CC}" dt="2023-04-09T22:12:25.049" v="0"/>
          <pc:sldLayoutMkLst>
            <pc:docMk/>
            <pc:sldMasterMk cId="1707103385" sldId="2147483648"/>
            <pc:sldLayoutMk cId="2964403527" sldId="2147483668"/>
          </pc:sldLayoutMkLst>
        </pc:sldLayoutChg>
        <pc:sldLayoutChg chg="add">
          <pc:chgData name="LUIS FRANCISCO LARA NARANJO" userId="S::luis.lara.n@uniminuto.edu::83a4ed64-c54f-423a-ada9-3843d3ee4433" providerId="AD" clId="Web-{3DB979A3-3CC3-2D50-23E5-6E0C06E533CC}" dt="2023-04-09T22:12:25.049" v="0"/>
          <pc:sldLayoutMkLst>
            <pc:docMk/>
            <pc:sldMasterMk cId="1707103385" sldId="2147483648"/>
            <pc:sldLayoutMk cId="3847842090" sldId="2147483669"/>
          </pc:sldLayoutMkLst>
        </pc:sldLayoutChg>
        <pc:sldLayoutChg chg="add">
          <pc:chgData name="LUIS FRANCISCO LARA NARANJO" userId="S::luis.lara.n@uniminuto.edu::83a4ed64-c54f-423a-ada9-3843d3ee4433" providerId="AD" clId="Web-{3DB979A3-3CC3-2D50-23E5-6E0C06E533CC}" dt="2023-04-09T22:12:25.049" v="0"/>
          <pc:sldLayoutMkLst>
            <pc:docMk/>
            <pc:sldMasterMk cId="1707103385" sldId="2147483648"/>
            <pc:sldLayoutMk cId="1467881433" sldId="2147483670"/>
          </pc:sldLayoutMkLst>
        </pc:sldLayoutChg>
        <pc:sldLayoutChg chg="add">
          <pc:chgData name="LUIS FRANCISCO LARA NARANJO" userId="S::luis.lara.n@uniminuto.edu::83a4ed64-c54f-423a-ada9-3843d3ee4433" providerId="AD" clId="Web-{3DB979A3-3CC3-2D50-23E5-6E0C06E533CC}" dt="2023-04-09T22:12:25.049" v="0"/>
          <pc:sldLayoutMkLst>
            <pc:docMk/>
            <pc:sldMasterMk cId="1707103385" sldId="2147483648"/>
            <pc:sldLayoutMk cId="593120399" sldId="2147483671"/>
          </pc:sldLayoutMkLst>
        </pc:sldLayoutChg>
        <pc:sldLayoutChg chg="add">
          <pc:chgData name="LUIS FRANCISCO LARA NARANJO" userId="S::luis.lara.n@uniminuto.edu::83a4ed64-c54f-423a-ada9-3843d3ee4433" providerId="AD" clId="Web-{3DB979A3-3CC3-2D50-23E5-6E0C06E533CC}" dt="2023-04-09T22:12:25.049" v="0"/>
          <pc:sldLayoutMkLst>
            <pc:docMk/>
            <pc:sldMasterMk cId="1707103385" sldId="2147483648"/>
            <pc:sldLayoutMk cId="2775968940" sldId="2147483672"/>
          </pc:sldLayoutMkLst>
        </pc:sldLayoutChg>
        <pc:sldLayoutChg chg="add">
          <pc:chgData name="LUIS FRANCISCO LARA NARANJO" userId="S::luis.lara.n@uniminuto.edu::83a4ed64-c54f-423a-ada9-3843d3ee4433" providerId="AD" clId="Web-{3DB979A3-3CC3-2D50-23E5-6E0C06E533CC}" dt="2023-04-09T22:12:25.049" v="0"/>
          <pc:sldLayoutMkLst>
            <pc:docMk/>
            <pc:sldMasterMk cId="1707103385" sldId="2147483648"/>
            <pc:sldLayoutMk cId="441715247" sldId="2147483673"/>
          </pc:sldLayoutMkLst>
        </pc:sldLayoutChg>
        <pc:sldLayoutChg chg="add">
          <pc:chgData name="LUIS FRANCISCO LARA NARANJO" userId="S::luis.lara.n@uniminuto.edu::83a4ed64-c54f-423a-ada9-3843d3ee4433" providerId="AD" clId="Web-{3DB979A3-3CC3-2D50-23E5-6E0C06E533CC}" dt="2023-04-09T22:12:25.049" v="0"/>
          <pc:sldLayoutMkLst>
            <pc:docMk/>
            <pc:sldMasterMk cId="1707103385" sldId="2147483648"/>
            <pc:sldLayoutMk cId="2743386910" sldId="2147483674"/>
          </pc:sldLayoutMkLst>
        </pc:sldLayoutChg>
        <pc:sldLayoutChg chg="add">
          <pc:chgData name="LUIS FRANCISCO LARA NARANJO" userId="S::luis.lara.n@uniminuto.edu::83a4ed64-c54f-423a-ada9-3843d3ee4433" providerId="AD" clId="Web-{3DB979A3-3CC3-2D50-23E5-6E0C06E533CC}" dt="2023-04-09T22:12:25.049" v="0"/>
          <pc:sldLayoutMkLst>
            <pc:docMk/>
            <pc:sldMasterMk cId="1707103385" sldId="2147483648"/>
            <pc:sldLayoutMk cId="695421522" sldId="2147483675"/>
          </pc:sldLayoutMkLst>
        </pc:sldLayoutChg>
      </pc:sldMasterChg>
    </pc:docChg>
  </pc:docChgLst>
  <pc:docChgLst>
    <pc:chgData name="LUIS FRANCISCO LARA NARANJO" userId="S::luis.lara.n@uniminuto.edu::83a4ed64-c54f-423a-ada9-3843d3ee4433" providerId="AD" clId="Web-{4B0CDCE2-25B6-8ED9-C16D-E145D2496161}"/>
    <pc:docChg chg="mod addSld delSld modSld addMainMaster modMainMaster setSldSz">
      <pc:chgData name="LUIS FRANCISCO LARA NARANJO" userId="S::luis.lara.n@uniminuto.edu::83a4ed64-c54f-423a-ada9-3843d3ee4433" providerId="AD" clId="Web-{4B0CDCE2-25B6-8ED9-C16D-E145D2496161}" dt="2023-04-10T04:41:51.594" v="23" actId="20577"/>
      <pc:docMkLst>
        <pc:docMk/>
      </pc:docMkLst>
      <pc:sldChg chg="modSp">
        <pc:chgData name="LUIS FRANCISCO LARA NARANJO" userId="S::luis.lara.n@uniminuto.edu::83a4ed64-c54f-423a-ada9-3843d3ee4433" providerId="AD" clId="Web-{4B0CDCE2-25B6-8ED9-C16D-E145D2496161}" dt="2023-04-10T04:41:06.811" v="14"/>
        <pc:sldMkLst>
          <pc:docMk/>
          <pc:sldMk cId="2450306866" sldId="818"/>
        </pc:sldMkLst>
        <pc:spChg chg="mod">
          <ac:chgData name="LUIS FRANCISCO LARA NARANJO" userId="S::luis.lara.n@uniminuto.edu::83a4ed64-c54f-423a-ada9-3843d3ee4433" providerId="AD" clId="Web-{4B0CDCE2-25B6-8ED9-C16D-E145D2496161}" dt="2023-04-10T04:41:06.811" v="14"/>
          <ac:spMkLst>
            <pc:docMk/>
            <pc:sldMk cId="2450306866" sldId="818"/>
            <ac:spMk id="2" creationId="{00000000-0000-0000-0000-000000000000}"/>
          </ac:spMkLst>
        </pc:spChg>
        <pc:spChg chg="mod">
          <ac:chgData name="LUIS FRANCISCO LARA NARANJO" userId="S::luis.lara.n@uniminuto.edu::83a4ed64-c54f-423a-ada9-3843d3ee4433" providerId="AD" clId="Web-{4B0CDCE2-25B6-8ED9-C16D-E145D2496161}" dt="2023-04-10T04:41:06.811" v="14"/>
          <ac:spMkLst>
            <pc:docMk/>
            <pc:sldMk cId="2450306866" sldId="818"/>
            <ac:spMk id="3" creationId="{00000000-0000-0000-0000-000000000000}"/>
          </ac:spMkLst>
        </pc:spChg>
      </pc:sldChg>
      <pc:sldChg chg="modSp">
        <pc:chgData name="LUIS FRANCISCO LARA NARANJO" userId="S::luis.lara.n@uniminuto.edu::83a4ed64-c54f-423a-ada9-3843d3ee4433" providerId="AD" clId="Web-{4B0CDCE2-25B6-8ED9-C16D-E145D2496161}" dt="2023-04-10T04:41:06.811" v="14"/>
        <pc:sldMkLst>
          <pc:docMk/>
          <pc:sldMk cId="571080732" sldId="819"/>
        </pc:sldMkLst>
        <pc:spChg chg="mod">
          <ac:chgData name="LUIS FRANCISCO LARA NARANJO" userId="S::luis.lara.n@uniminuto.edu::83a4ed64-c54f-423a-ada9-3843d3ee4433" providerId="AD" clId="Web-{4B0CDCE2-25B6-8ED9-C16D-E145D2496161}" dt="2023-04-10T04:41:06.811" v="14"/>
          <ac:spMkLst>
            <pc:docMk/>
            <pc:sldMk cId="571080732" sldId="819"/>
            <ac:spMk id="2" creationId="{00000000-0000-0000-0000-000000000000}"/>
          </ac:spMkLst>
        </pc:spChg>
        <pc:spChg chg="mod">
          <ac:chgData name="LUIS FRANCISCO LARA NARANJO" userId="S::luis.lara.n@uniminuto.edu::83a4ed64-c54f-423a-ada9-3843d3ee4433" providerId="AD" clId="Web-{4B0CDCE2-25B6-8ED9-C16D-E145D2496161}" dt="2023-04-10T04:41:06.811" v="14"/>
          <ac:spMkLst>
            <pc:docMk/>
            <pc:sldMk cId="571080732" sldId="819"/>
            <ac:spMk id="3" creationId="{00000000-0000-0000-0000-000000000000}"/>
          </ac:spMkLst>
        </pc:spChg>
      </pc:sldChg>
      <pc:sldChg chg="modSp">
        <pc:chgData name="LUIS FRANCISCO LARA NARANJO" userId="S::luis.lara.n@uniminuto.edu::83a4ed64-c54f-423a-ada9-3843d3ee4433" providerId="AD" clId="Web-{4B0CDCE2-25B6-8ED9-C16D-E145D2496161}" dt="2023-04-10T04:41:06.811" v="14"/>
        <pc:sldMkLst>
          <pc:docMk/>
          <pc:sldMk cId="218709135" sldId="856"/>
        </pc:sldMkLst>
        <pc:spChg chg="mod">
          <ac:chgData name="LUIS FRANCISCO LARA NARANJO" userId="S::luis.lara.n@uniminuto.edu::83a4ed64-c54f-423a-ada9-3843d3ee4433" providerId="AD" clId="Web-{4B0CDCE2-25B6-8ED9-C16D-E145D2496161}" dt="2023-04-10T04:41:06.811" v="14"/>
          <ac:spMkLst>
            <pc:docMk/>
            <pc:sldMk cId="218709135" sldId="856"/>
            <ac:spMk id="3" creationId="{00000000-0000-0000-0000-000000000000}"/>
          </ac:spMkLst>
        </pc:spChg>
        <pc:spChg chg="mod">
          <ac:chgData name="LUIS FRANCISCO LARA NARANJO" userId="S::luis.lara.n@uniminuto.edu::83a4ed64-c54f-423a-ada9-3843d3ee4433" providerId="AD" clId="Web-{4B0CDCE2-25B6-8ED9-C16D-E145D2496161}" dt="2023-04-10T04:41:06.811" v="14"/>
          <ac:spMkLst>
            <pc:docMk/>
            <pc:sldMk cId="218709135" sldId="856"/>
            <ac:spMk id="4" creationId="{00000000-0000-0000-0000-000000000000}"/>
          </ac:spMkLst>
        </pc:spChg>
      </pc:sldChg>
      <pc:sldChg chg="add del">
        <pc:chgData name="LUIS FRANCISCO LARA NARANJO" userId="S::luis.lara.n@uniminuto.edu::83a4ed64-c54f-423a-ada9-3843d3ee4433" providerId="AD" clId="Web-{4B0CDCE2-25B6-8ED9-C16D-E145D2496161}" dt="2023-04-10T04:40:39.654" v="10"/>
        <pc:sldMkLst>
          <pc:docMk/>
          <pc:sldMk cId="1638154956" sldId="999"/>
        </pc:sldMkLst>
      </pc:sldChg>
      <pc:sldChg chg="del">
        <pc:chgData name="LUIS FRANCISCO LARA NARANJO" userId="S::luis.lara.n@uniminuto.edu::83a4ed64-c54f-423a-ada9-3843d3ee4433" providerId="AD" clId="Web-{4B0CDCE2-25B6-8ED9-C16D-E145D2496161}" dt="2023-04-10T04:40:49.233" v="12"/>
        <pc:sldMkLst>
          <pc:docMk/>
          <pc:sldMk cId="2032819511" sldId="1000"/>
        </pc:sldMkLst>
      </pc:sldChg>
      <pc:sldChg chg="modSp">
        <pc:chgData name="LUIS FRANCISCO LARA NARANJO" userId="S::luis.lara.n@uniminuto.edu::83a4ed64-c54f-423a-ada9-3843d3ee4433" providerId="AD" clId="Web-{4B0CDCE2-25B6-8ED9-C16D-E145D2496161}" dt="2023-04-10T04:41:06.811" v="14"/>
        <pc:sldMkLst>
          <pc:docMk/>
          <pc:sldMk cId="2388878830" sldId="1026"/>
        </pc:sldMkLst>
        <pc:spChg chg="mod">
          <ac:chgData name="LUIS FRANCISCO LARA NARANJO" userId="S::luis.lara.n@uniminuto.edu::83a4ed64-c54f-423a-ada9-3843d3ee4433" providerId="AD" clId="Web-{4B0CDCE2-25B6-8ED9-C16D-E145D2496161}" dt="2023-04-10T04:41:06.811" v="14"/>
          <ac:spMkLst>
            <pc:docMk/>
            <pc:sldMk cId="2388878830" sldId="1026"/>
            <ac:spMk id="2" creationId="{00000000-0000-0000-0000-000000000000}"/>
          </ac:spMkLst>
        </pc:spChg>
        <pc:spChg chg="mod">
          <ac:chgData name="LUIS FRANCISCO LARA NARANJO" userId="S::luis.lara.n@uniminuto.edu::83a4ed64-c54f-423a-ada9-3843d3ee4433" providerId="AD" clId="Web-{4B0CDCE2-25B6-8ED9-C16D-E145D2496161}" dt="2023-04-10T04:41:06.811" v="14"/>
          <ac:spMkLst>
            <pc:docMk/>
            <pc:sldMk cId="2388878830" sldId="1026"/>
            <ac:spMk id="3" creationId="{00000000-0000-0000-0000-000000000000}"/>
          </ac:spMkLst>
        </pc:spChg>
        <pc:spChg chg="mod">
          <ac:chgData name="LUIS FRANCISCO LARA NARANJO" userId="S::luis.lara.n@uniminuto.edu::83a4ed64-c54f-423a-ada9-3843d3ee4433" providerId="AD" clId="Web-{4B0CDCE2-25B6-8ED9-C16D-E145D2496161}" dt="2023-04-10T04:41:06.811" v="14"/>
          <ac:spMkLst>
            <pc:docMk/>
            <pc:sldMk cId="2388878830" sldId="1026"/>
            <ac:spMk id="6" creationId="{2E3AA9FD-CEF8-D195-EDE5-27A8D6D3A14C}"/>
          </ac:spMkLst>
        </pc:spChg>
        <pc:grpChg chg="mod">
          <ac:chgData name="LUIS FRANCISCO LARA NARANJO" userId="S::luis.lara.n@uniminuto.edu::83a4ed64-c54f-423a-ada9-3843d3ee4433" providerId="AD" clId="Web-{4B0CDCE2-25B6-8ED9-C16D-E145D2496161}" dt="2023-04-10T04:41:06.811" v="14"/>
          <ac:grpSpMkLst>
            <pc:docMk/>
            <pc:sldMk cId="2388878830" sldId="1026"/>
            <ac:grpSpMk id="4" creationId="{5FA7C48F-19EB-5A0D-A632-F0650DCBC3D1}"/>
          </ac:grpSpMkLst>
        </pc:grpChg>
      </pc:sldChg>
      <pc:sldChg chg="modSp">
        <pc:chgData name="LUIS FRANCISCO LARA NARANJO" userId="S::luis.lara.n@uniminuto.edu::83a4ed64-c54f-423a-ada9-3843d3ee4433" providerId="AD" clId="Web-{4B0CDCE2-25B6-8ED9-C16D-E145D2496161}" dt="2023-04-10T04:41:06.811" v="14"/>
        <pc:sldMkLst>
          <pc:docMk/>
          <pc:sldMk cId="2972836494" sldId="1027"/>
        </pc:sldMkLst>
        <pc:spChg chg="mod">
          <ac:chgData name="LUIS FRANCISCO LARA NARANJO" userId="S::luis.lara.n@uniminuto.edu::83a4ed64-c54f-423a-ada9-3843d3ee4433" providerId="AD" clId="Web-{4B0CDCE2-25B6-8ED9-C16D-E145D2496161}" dt="2023-04-10T04:41:06.811" v="14"/>
          <ac:spMkLst>
            <pc:docMk/>
            <pc:sldMk cId="2972836494" sldId="1027"/>
            <ac:spMk id="2" creationId="{00000000-0000-0000-0000-000000000000}"/>
          </ac:spMkLst>
        </pc:spChg>
        <pc:spChg chg="mod">
          <ac:chgData name="LUIS FRANCISCO LARA NARANJO" userId="S::luis.lara.n@uniminuto.edu::83a4ed64-c54f-423a-ada9-3843d3ee4433" providerId="AD" clId="Web-{4B0CDCE2-25B6-8ED9-C16D-E145D2496161}" dt="2023-04-10T04:41:06.811" v="14"/>
          <ac:spMkLst>
            <pc:docMk/>
            <pc:sldMk cId="2972836494" sldId="1027"/>
            <ac:spMk id="3" creationId="{00000000-0000-0000-0000-000000000000}"/>
          </ac:spMkLst>
        </pc:spChg>
      </pc:sldChg>
      <pc:sldChg chg="modSp">
        <pc:chgData name="LUIS FRANCISCO LARA NARANJO" userId="S::luis.lara.n@uniminuto.edu::83a4ed64-c54f-423a-ada9-3843d3ee4433" providerId="AD" clId="Web-{4B0CDCE2-25B6-8ED9-C16D-E145D2496161}" dt="2023-04-10T04:41:06.811" v="14"/>
        <pc:sldMkLst>
          <pc:docMk/>
          <pc:sldMk cId="2945055351" sldId="1028"/>
        </pc:sldMkLst>
        <pc:spChg chg="mod">
          <ac:chgData name="LUIS FRANCISCO LARA NARANJO" userId="S::luis.lara.n@uniminuto.edu::83a4ed64-c54f-423a-ada9-3843d3ee4433" providerId="AD" clId="Web-{4B0CDCE2-25B6-8ED9-C16D-E145D2496161}" dt="2023-04-10T04:41:06.811" v="14"/>
          <ac:spMkLst>
            <pc:docMk/>
            <pc:sldMk cId="2945055351" sldId="1028"/>
            <ac:spMk id="3" creationId="{00000000-0000-0000-0000-000000000000}"/>
          </ac:spMkLst>
        </pc:spChg>
        <pc:spChg chg="mod">
          <ac:chgData name="LUIS FRANCISCO LARA NARANJO" userId="S::luis.lara.n@uniminuto.edu::83a4ed64-c54f-423a-ada9-3843d3ee4433" providerId="AD" clId="Web-{4B0CDCE2-25B6-8ED9-C16D-E145D2496161}" dt="2023-04-10T04:41:06.811" v="14"/>
          <ac:spMkLst>
            <pc:docMk/>
            <pc:sldMk cId="2945055351" sldId="1028"/>
            <ac:spMk id="4" creationId="{00000000-0000-0000-0000-000000000000}"/>
          </ac:spMkLst>
        </pc:spChg>
      </pc:sldChg>
      <pc:sldChg chg="del">
        <pc:chgData name="LUIS FRANCISCO LARA NARANJO" userId="S::luis.lara.n@uniminuto.edu::83a4ed64-c54f-423a-ada9-3843d3ee4433" providerId="AD" clId="Web-{4B0CDCE2-25B6-8ED9-C16D-E145D2496161}" dt="2023-04-10T04:39:26.777" v="0"/>
        <pc:sldMkLst>
          <pc:docMk/>
          <pc:sldMk cId="1999062166" sldId="1095"/>
        </pc:sldMkLst>
      </pc:sldChg>
      <pc:sldChg chg="modSp">
        <pc:chgData name="LUIS FRANCISCO LARA NARANJO" userId="S::luis.lara.n@uniminuto.edu::83a4ed64-c54f-423a-ada9-3843d3ee4433" providerId="AD" clId="Web-{4B0CDCE2-25B6-8ED9-C16D-E145D2496161}" dt="2023-04-10T04:41:06.811" v="14"/>
        <pc:sldMkLst>
          <pc:docMk/>
          <pc:sldMk cId="4245539343" sldId="1100"/>
        </pc:sldMkLst>
        <pc:spChg chg="mod">
          <ac:chgData name="LUIS FRANCISCO LARA NARANJO" userId="S::luis.lara.n@uniminuto.edu::83a4ed64-c54f-423a-ada9-3843d3ee4433" providerId="AD" clId="Web-{4B0CDCE2-25B6-8ED9-C16D-E145D2496161}" dt="2023-04-10T04:41:06.811" v="14"/>
          <ac:spMkLst>
            <pc:docMk/>
            <pc:sldMk cId="4245539343" sldId="1100"/>
            <ac:spMk id="2" creationId="{7D995370-5928-4F90-07B9-236CF4B61C99}"/>
          </ac:spMkLst>
        </pc:spChg>
        <pc:spChg chg="mod">
          <ac:chgData name="LUIS FRANCISCO LARA NARANJO" userId="S::luis.lara.n@uniminuto.edu::83a4ed64-c54f-423a-ada9-3843d3ee4433" providerId="AD" clId="Web-{4B0CDCE2-25B6-8ED9-C16D-E145D2496161}" dt="2023-04-10T04:41:06.811" v="14"/>
          <ac:spMkLst>
            <pc:docMk/>
            <pc:sldMk cId="4245539343" sldId="1100"/>
            <ac:spMk id="4" creationId="{40F33BB2-F6E0-2152-C644-17E821AB1C44}"/>
          </ac:spMkLst>
        </pc:spChg>
      </pc:sldChg>
      <pc:sldChg chg="modSp">
        <pc:chgData name="LUIS FRANCISCO LARA NARANJO" userId="S::luis.lara.n@uniminuto.edu::83a4ed64-c54f-423a-ada9-3843d3ee4433" providerId="AD" clId="Web-{4B0CDCE2-25B6-8ED9-C16D-E145D2496161}" dt="2023-04-10T04:41:06.811" v="14"/>
        <pc:sldMkLst>
          <pc:docMk/>
          <pc:sldMk cId="1202831703" sldId="1101"/>
        </pc:sldMkLst>
        <pc:spChg chg="mod">
          <ac:chgData name="LUIS FRANCISCO LARA NARANJO" userId="S::luis.lara.n@uniminuto.edu::83a4ed64-c54f-423a-ada9-3843d3ee4433" providerId="AD" clId="Web-{4B0CDCE2-25B6-8ED9-C16D-E145D2496161}" dt="2023-04-10T04:41:06.811" v="14"/>
          <ac:spMkLst>
            <pc:docMk/>
            <pc:sldMk cId="1202831703" sldId="1101"/>
            <ac:spMk id="2" creationId="{7D995370-5928-4F90-07B9-236CF4B61C99}"/>
          </ac:spMkLst>
        </pc:spChg>
        <pc:spChg chg="mod">
          <ac:chgData name="LUIS FRANCISCO LARA NARANJO" userId="S::luis.lara.n@uniminuto.edu::83a4ed64-c54f-423a-ada9-3843d3ee4433" providerId="AD" clId="Web-{4B0CDCE2-25B6-8ED9-C16D-E145D2496161}" dt="2023-04-10T04:41:06.811" v="14"/>
          <ac:spMkLst>
            <pc:docMk/>
            <pc:sldMk cId="1202831703" sldId="1101"/>
            <ac:spMk id="4" creationId="{40F33BB2-F6E0-2152-C644-17E821AB1C44}"/>
          </ac:spMkLst>
        </pc:spChg>
      </pc:sldChg>
      <pc:sldChg chg="modSp">
        <pc:chgData name="LUIS FRANCISCO LARA NARANJO" userId="S::luis.lara.n@uniminuto.edu::83a4ed64-c54f-423a-ada9-3843d3ee4433" providerId="AD" clId="Web-{4B0CDCE2-25B6-8ED9-C16D-E145D2496161}" dt="2023-04-10T04:41:06.811" v="14"/>
        <pc:sldMkLst>
          <pc:docMk/>
          <pc:sldMk cId="3401930071" sldId="1103"/>
        </pc:sldMkLst>
        <pc:spChg chg="mod">
          <ac:chgData name="LUIS FRANCISCO LARA NARANJO" userId="S::luis.lara.n@uniminuto.edu::83a4ed64-c54f-423a-ada9-3843d3ee4433" providerId="AD" clId="Web-{4B0CDCE2-25B6-8ED9-C16D-E145D2496161}" dt="2023-04-10T04:41:06.811" v="14"/>
          <ac:spMkLst>
            <pc:docMk/>
            <pc:sldMk cId="3401930071" sldId="1103"/>
            <ac:spMk id="3" creationId="{B58FE472-2A7D-B17F-6464-C81C197125F9}"/>
          </ac:spMkLst>
        </pc:spChg>
      </pc:sldChg>
      <pc:sldChg chg="modSp add del">
        <pc:chgData name="LUIS FRANCISCO LARA NARANJO" userId="S::luis.lara.n@uniminuto.edu::83a4ed64-c54f-423a-ada9-3843d3ee4433" providerId="AD" clId="Web-{4B0CDCE2-25B6-8ED9-C16D-E145D2496161}" dt="2023-04-10T04:41:16.062" v="17"/>
        <pc:sldMkLst>
          <pc:docMk/>
          <pc:sldMk cId="100313140" sldId="1104"/>
        </pc:sldMkLst>
        <pc:spChg chg="mod">
          <ac:chgData name="LUIS FRANCISCO LARA NARANJO" userId="S::luis.lara.n@uniminuto.edu::83a4ed64-c54f-423a-ada9-3843d3ee4433" providerId="AD" clId="Web-{4B0CDCE2-25B6-8ED9-C16D-E145D2496161}" dt="2023-04-10T04:41:06.811" v="14"/>
          <ac:spMkLst>
            <pc:docMk/>
            <pc:sldMk cId="100313140" sldId="1104"/>
            <ac:spMk id="3" creationId="{00000000-0000-0000-0000-000000000000}"/>
          </ac:spMkLst>
        </pc:spChg>
        <pc:spChg chg="mod">
          <ac:chgData name="LUIS FRANCISCO LARA NARANJO" userId="S::luis.lara.n@uniminuto.edu::83a4ed64-c54f-423a-ada9-3843d3ee4433" providerId="AD" clId="Web-{4B0CDCE2-25B6-8ED9-C16D-E145D2496161}" dt="2023-04-10T04:41:06.811" v="14"/>
          <ac:spMkLst>
            <pc:docMk/>
            <pc:sldMk cId="100313140" sldId="1104"/>
            <ac:spMk id="5" creationId="{82E7F2AA-3798-4868-A3DC-70EC8C52982F}"/>
          </ac:spMkLst>
        </pc:spChg>
        <pc:graphicFrameChg chg="mod modGraphic">
          <ac:chgData name="LUIS FRANCISCO LARA NARANJO" userId="S::luis.lara.n@uniminuto.edu::83a4ed64-c54f-423a-ada9-3843d3ee4433" providerId="AD" clId="Web-{4B0CDCE2-25B6-8ED9-C16D-E145D2496161}" dt="2023-04-10T04:41:06.811" v="14"/>
          <ac:graphicFrameMkLst>
            <pc:docMk/>
            <pc:sldMk cId="100313140" sldId="1104"/>
            <ac:graphicFrameMk id="4" creationId="{6E9B2622-9062-4ADB-9A0C-4D37C7EC4D55}"/>
          </ac:graphicFrameMkLst>
        </pc:graphicFrameChg>
      </pc:sldChg>
      <pc:sldChg chg="modSp add">
        <pc:chgData name="LUIS FRANCISCO LARA NARANJO" userId="S::luis.lara.n@uniminuto.edu::83a4ed64-c54f-423a-ada9-3843d3ee4433" providerId="AD" clId="Web-{4B0CDCE2-25B6-8ED9-C16D-E145D2496161}" dt="2023-04-10T04:41:51.594" v="23" actId="20577"/>
        <pc:sldMkLst>
          <pc:docMk/>
          <pc:sldMk cId="1406714569" sldId="1104"/>
        </pc:sldMkLst>
        <pc:graphicFrameChg chg="modGraphic">
          <ac:chgData name="LUIS FRANCISCO LARA NARANJO" userId="S::luis.lara.n@uniminuto.edu::83a4ed64-c54f-423a-ada9-3843d3ee4433" providerId="AD" clId="Web-{4B0CDCE2-25B6-8ED9-C16D-E145D2496161}" dt="2023-04-10T04:41:51.594" v="23" actId="20577"/>
          <ac:graphicFrameMkLst>
            <pc:docMk/>
            <pc:sldMk cId="1406714569" sldId="1104"/>
            <ac:graphicFrameMk id="4" creationId="{6E9B2622-9062-4ADB-9A0C-4D37C7EC4D55}"/>
          </ac:graphicFrameMkLst>
        </pc:graphicFrameChg>
      </pc:sldChg>
      <pc:sldChg chg="modSp add del">
        <pc:chgData name="LUIS FRANCISCO LARA NARANJO" userId="S::luis.lara.n@uniminuto.edu::83a4ed64-c54f-423a-ada9-3843d3ee4433" providerId="AD" clId="Web-{4B0CDCE2-25B6-8ED9-C16D-E145D2496161}" dt="2023-04-10T04:41:14.530" v="16"/>
        <pc:sldMkLst>
          <pc:docMk/>
          <pc:sldMk cId="566282917" sldId="1105"/>
        </pc:sldMkLst>
        <pc:spChg chg="mod">
          <ac:chgData name="LUIS FRANCISCO LARA NARANJO" userId="S::luis.lara.n@uniminuto.edu::83a4ed64-c54f-423a-ada9-3843d3ee4433" providerId="AD" clId="Web-{4B0CDCE2-25B6-8ED9-C16D-E145D2496161}" dt="2023-04-10T04:41:06.811" v="14"/>
          <ac:spMkLst>
            <pc:docMk/>
            <pc:sldMk cId="566282917" sldId="1105"/>
            <ac:spMk id="10" creationId="{6E06910E-398D-4044-B39F-7BF49FE9DF79}"/>
          </ac:spMkLst>
        </pc:spChg>
        <pc:spChg chg="mod">
          <ac:chgData name="LUIS FRANCISCO LARA NARANJO" userId="S::luis.lara.n@uniminuto.edu::83a4ed64-c54f-423a-ada9-3843d3ee4433" providerId="AD" clId="Web-{4B0CDCE2-25B6-8ED9-C16D-E145D2496161}" dt="2023-04-10T04:41:06.811" v="14"/>
          <ac:spMkLst>
            <pc:docMk/>
            <pc:sldMk cId="566282917" sldId="1105"/>
            <ac:spMk id="11" creationId="{6FD55FD6-15A0-4BAE-A4B7-193564A2C7B0}"/>
          </ac:spMkLst>
        </pc:spChg>
        <pc:spChg chg="mod">
          <ac:chgData name="LUIS FRANCISCO LARA NARANJO" userId="S::luis.lara.n@uniminuto.edu::83a4ed64-c54f-423a-ada9-3843d3ee4433" providerId="AD" clId="Web-{4B0CDCE2-25B6-8ED9-C16D-E145D2496161}" dt="2023-04-10T04:41:06.811" v="14"/>
          <ac:spMkLst>
            <pc:docMk/>
            <pc:sldMk cId="566282917" sldId="1105"/>
            <ac:spMk id="12" creationId="{54B83FE9-2A2D-4280-86D0-D45E44AA30CF}"/>
          </ac:spMkLst>
        </pc:spChg>
        <pc:spChg chg="mod">
          <ac:chgData name="LUIS FRANCISCO LARA NARANJO" userId="S::luis.lara.n@uniminuto.edu::83a4ed64-c54f-423a-ada9-3843d3ee4433" providerId="AD" clId="Web-{4B0CDCE2-25B6-8ED9-C16D-E145D2496161}" dt="2023-04-10T04:41:06.811" v="14"/>
          <ac:spMkLst>
            <pc:docMk/>
            <pc:sldMk cId="566282917" sldId="1105"/>
            <ac:spMk id="13" creationId="{FC6B0C8F-516B-4A11-ADD1-83D5C283C042}"/>
          </ac:spMkLst>
        </pc:spChg>
        <pc:spChg chg="mod">
          <ac:chgData name="LUIS FRANCISCO LARA NARANJO" userId="S::luis.lara.n@uniminuto.edu::83a4ed64-c54f-423a-ada9-3843d3ee4433" providerId="AD" clId="Web-{4B0CDCE2-25B6-8ED9-C16D-E145D2496161}" dt="2023-04-10T04:41:06.811" v="14"/>
          <ac:spMkLst>
            <pc:docMk/>
            <pc:sldMk cId="566282917" sldId="1105"/>
            <ac:spMk id="14" creationId="{792CF89B-576E-469C-B28C-87C04F8B8622}"/>
          </ac:spMkLst>
        </pc:spChg>
        <pc:spChg chg="mod">
          <ac:chgData name="LUIS FRANCISCO LARA NARANJO" userId="S::luis.lara.n@uniminuto.edu::83a4ed64-c54f-423a-ada9-3843d3ee4433" providerId="AD" clId="Web-{4B0CDCE2-25B6-8ED9-C16D-E145D2496161}" dt="2023-04-10T04:41:06.811" v="14"/>
          <ac:spMkLst>
            <pc:docMk/>
            <pc:sldMk cId="566282917" sldId="1105"/>
            <ac:spMk id="15" creationId="{DEDEBD3E-92CC-4B14-BF66-0C84FBD54B06}"/>
          </ac:spMkLst>
        </pc:spChg>
        <pc:spChg chg="mod">
          <ac:chgData name="LUIS FRANCISCO LARA NARANJO" userId="S::luis.lara.n@uniminuto.edu::83a4ed64-c54f-423a-ada9-3843d3ee4433" providerId="AD" clId="Web-{4B0CDCE2-25B6-8ED9-C16D-E145D2496161}" dt="2023-04-10T04:41:06.811" v="14"/>
          <ac:spMkLst>
            <pc:docMk/>
            <pc:sldMk cId="566282917" sldId="1105"/>
            <ac:spMk id="16" creationId="{FA07E20A-DA20-4486-96CE-91A938F46343}"/>
          </ac:spMkLst>
        </pc:spChg>
        <pc:spChg chg="mod">
          <ac:chgData name="LUIS FRANCISCO LARA NARANJO" userId="S::luis.lara.n@uniminuto.edu::83a4ed64-c54f-423a-ada9-3843d3ee4433" providerId="AD" clId="Web-{4B0CDCE2-25B6-8ED9-C16D-E145D2496161}" dt="2023-04-10T04:41:06.811" v="14"/>
          <ac:spMkLst>
            <pc:docMk/>
            <pc:sldMk cId="566282917" sldId="1105"/>
            <ac:spMk id="17" creationId="{C259056B-0BD0-4740-BD7E-9D120C045447}"/>
          </ac:spMkLst>
        </pc:spChg>
        <pc:spChg chg="mod">
          <ac:chgData name="LUIS FRANCISCO LARA NARANJO" userId="S::luis.lara.n@uniminuto.edu::83a4ed64-c54f-423a-ada9-3843d3ee4433" providerId="AD" clId="Web-{4B0CDCE2-25B6-8ED9-C16D-E145D2496161}" dt="2023-04-10T04:41:06.811" v="14"/>
          <ac:spMkLst>
            <pc:docMk/>
            <pc:sldMk cId="566282917" sldId="1105"/>
            <ac:spMk id="18" creationId="{670DC9B9-09C0-4127-AFE2-2A6F5D3D974E}"/>
          </ac:spMkLst>
        </pc:spChg>
        <pc:spChg chg="mod">
          <ac:chgData name="LUIS FRANCISCO LARA NARANJO" userId="S::luis.lara.n@uniminuto.edu::83a4ed64-c54f-423a-ada9-3843d3ee4433" providerId="AD" clId="Web-{4B0CDCE2-25B6-8ED9-C16D-E145D2496161}" dt="2023-04-10T04:41:06.811" v="14"/>
          <ac:spMkLst>
            <pc:docMk/>
            <pc:sldMk cId="566282917" sldId="1105"/>
            <ac:spMk id="19" creationId="{1C375D5F-D2A3-4711-86BA-B69E40592EE4}"/>
          </ac:spMkLst>
        </pc:spChg>
        <pc:spChg chg="mod">
          <ac:chgData name="LUIS FRANCISCO LARA NARANJO" userId="S::luis.lara.n@uniminuto.edu::83a4ed64-c54f-423a-ada9-3843d3ee4433" providerId="AD" clId="Web-{4B0CDCE2-25B6-8ED9-C16D-E145D2496161}" dt="2023-04-10T04:41:06.811" v="14"/>
          <ac:spMkLst>
            <pc:docMk/>
            <pc:sldMk cId="566282917" sldId="1105"/>
            <ac:spMk id="20" creationId="{15D86CCB-230E-4489-8859-0E2F95CBA076}"/>
          </ac:spMkLst>
        </pc:spChg>
        <pc:spChg chg="mod">
          <ac:chgData name="LUIS FRANCISCO LARA NARANJO" userId="S::luis.lara.n@uniminuto.edu::83a4ed64-c54f-423a-ada9-3843d3ee4433" providerId="AD" clId="Web-{4B0CDCE2-25B6-8ED9-C16D-E145D2496161}" dt="2023-04-10T04:41:06.811" v="14"/>
          <ac:spMkLst>
            <pc:docMk/>
            <pc:sldMk cId="566282917" sldId="1105"/>
            <ac:spMk id="21" creationId="{62B61194-6EC0-4583-8957-2F70773C88D2}"/>
          </ac:spMkLst>
        </pc:spChg>
        <pc:spChg chg="mod">
          <ac:chgData name="LUIS FRANCISCO LARA NARANJO" userId="S::luis.lara.n@uniminuto.edu::83a4ed64-c54f-423a-ada9-3843d3ee4433" providerId="AD" clId="Web-{4B0CDCE2-25B6-8ED9-C16D-E145D2496161}" dt="2023-04-10T04:41:06.811" v="14"/>
          <ac:spMkLst>
            <pc:docMk/>
            <pc:sldMk cId="566282917" sldId="1105"/>
            <ac:spMk id="28" creationId="{231087D9-BE4F-41DD-A8AA-8615B644647B}"/>
          </ac:spMkLst>
        </pc:spChg>
        <pc:spChg chg="mod">
          <ac:chgData name="LUIS FRANCISCO LARA NARANJO" userId="S::luis.lara.n@uniminuto.edu::83a4ed64-c54f-423a-ada9-3843d3ee4433" providerId="AD" clId="Web-{4B0CDCE2-25B6-8ED9-C16D-E145D2496161}" dt="2023-04-10T04:41:06.811" v="14"/>
          <ac:spMkLst>
            <pc:docMk/>
            <pc:sldMk cId="566282917" sldId="1105"/>
            <ac:spMk id="31" creationId="{1B7B2F0A-6027-4EF1-950A-998193D48F5C}"/>
          </ac:spMkLst>
        </pc:spChg>
        <pc:cxnChg chg="mod">
          <ac:chgData name="LUIS FRANCISCO LARA NARANJO" userId="S::luis.lara.n@uniminuto.edu::83a4ed64-c54f-423a-ada9-3843d3ee4433" providerId="AD" clId="Web-{4B0CDCE2-25B6-8ED9-C16D-E145D2496161}" dt="2023-04-10T04:41:06.811" v="14"/>
          <ac:cxnSpMkLst>
            <pc:docMk/>
            <pc:sldMk cId="566282917" sldId="1105"/>
            <ac:cxnSpMk id="8" creationId="{30103742-D211-405B-9095-B1CB8C7086B5}"/>
          </ac:cxnSpMkLst>
        </pc:cxnChg>
      </pc:sldChg>
      <pc:sldChg chg="modSp add del">
        <pc:chgData name="LUIS FRANCISCO LARA NARANJO" userId="S::luis.lara.n@uniminuto.edu::83a4ed64-c54f-423a-ada9-3843d3ee4433" providerId="AD" clId="Web-{4B0CDCE2-25B6-8ED9-C16D-E145D2496161}" dt="2023-04-10T04:41:12.718" v="15"/>
        <pc:sldMkLst>
          <pc:docMk/>
          <pc:sldMk cId="2701032807" sldId="1106"/>
        </pc:sldMkLst>
        <pc:graphicFrameChg chg="mod">
          <ac:chgData name="LUIS FRANCISCO LARA NARANJO" userId="S::luis.lara.n@uniminuto.edu::83a4ed64-c54f-423a-ada9-3843d3ee4433" providerId="AD" clId="Web-{4B0CDCE2-25B6-8ED9-C16D-E145D2496161}" dt="2023-04-10T04:41:06.811" v="14"/>
          <ac:graphicFrameMkLst>
            <pc:docMk/>
            <pc:sldMk cId="2701032807" sldId="1106"/>
            <ac:graphicFrameMk id="5" creationId="{15811E5D-AB52-4ED9-AD43-DCBADFE229BE}"/>
          </ac:graphicFrameMkLst>
        </pc:graphicFrameChg>
      </pc:sldChg>
      <pc:sldMasterChg chg="modSldLayout">
        <pc:chgData name="LUIS FRANCISCO LARA NARANJO" userId="S::luis.lara.n@uniminuto.edu::83a4ed64-c54f-423a-ada9-3843d3ee4433" providerId="AD" clId="Web-{4B0CDCE2-25B6-8ED9-C16D-E145D2496161}" dt="2023-04-10T04:41:06.811" v="14"/>
        <pc:sldMasterMkLst>
          <pc:docMk/>
          <pc:sldMasterMk cId="1707103385" sldId="2147483648"/>
        </pc:sldMasterMkLst>
        <pc:sldLayoutChg chg="modSp">
          <pc:chgData name="LUIS FRANCISCO LARA NARANJO" userId="S::luis.lara.n@uniminuto.edu::83a4ed64-c54f-423a-ada9-3843d3ee4433" providerId="AD" clId="Web-{4B0CDCE2-25B6-8ED9-C16D-E145D2496161}" dt="2023-04-10T04:41:06.811" v="14"/>
          <pc:sldLayoutMkLst>
            <pc:docMk/>
            <pc:sldMasterMk cId="1707103385" sldId="2147483648"/>
            <pc:sldLayoutMk cId="3303557599" sldId="2147483649"/>
          </pc:sldLayoutMkLst>
          <pc:spChg chg="mod">
            <ac:chgData name="LUIS FRANCISCO LARA NARANJO" userId="S::luis.lara.n@uniminuto.edu::83a4ed64-c54f-423a-ada9-3843d3ee4433" providerId="AD" clId="Web-{4B0CDCE2-25B6-8ED9-C16D-E145D2496161}" dt="2023-04-10T04:41:06.811" v="14"/>
            <ac:spMkLst>
              <pc:docMk/>
              <pc:sldMasterMk cId="1707103385" sldId="2147483648"/>
              <pc:sldLayoutMk cId="3303557599" sldId="2147483649"/>
              <ac:spMk id="10" creationId="{F71A0A7A-76BB-5E4C-F3A3-8E3346120FB2}"/>
            </ac:spMkLst>
          </pc:spChg>
          <pc:spChg chg="mod">
            <ac:chgData name="LUIS FRANCISCO LARA NARANJO" userId="S::luis.lara.n@uniminuto.edu::83a4ed64-c54f-423a-ada9-3843d3ee4433" providerId="AD" clId="Web-{4B0CDCE2-25B6-8ED9-C16D-E145D2496161}" dt="2023-04-10T04:41:06.811" v="14"/>
            <ac:spMkLst>
              <pc:docMk/>
              <pc:sldMasterMk cId="1707103385" sldId="2147483648"/>
              <pc:sldLayoutMk cId="3303557599" sldId="2147483649"/>
              <ac:spMk id="11" creationId="{AC2CBCF1-8F0A-EAB1-F854-273F5A1202B7}"/>
            </ac:spMkLst>
          </pc:spChg>
          <pc:picChg chg="mod">
            <ac:chgData name="LUIS FRANCISCO LARA NARANJO" userId="S::luis.lara.n@uniminuto.edu::83a4ed64-c54f-423a-ada9-3843d3ee4433" providerId="AD" clId="Web-{4B0CDCE2-25B6-8ED9-C16D-E145D2496161}" dt="2023-04-10T04:41:06.811" v="14"/>
            <ac:picMkLst>
              <pc:docMk/>
              <pc:sldMasterMk cId="1707103385" sldId="2147483648"/>
              <pc:sldLayoutMk cId="3303557599" sldId="2147483649"/>
              <ac:picMk id="8" creationId="{62479EDE-37AF-05AE-E05B-B00FD0F3CC3E}"/>
            </ac:picMkLst>
          </pc:picChg>
          <pc:picChg chg="mod">
            <ac:chgData name="LUIS FRANCISCO LARA NARANJO" userId="S::luis.lara.n@uniminuto.edu::83a4ed64-c54f-423a-ada9-3843d3ee4433" providerId="AD" clId="Web-{4B0CDCE2-25B6-8ED9-C16D-E145D2496161}" dt="2023-04-10T04:41:06.811" v="14"/>
            <ac:picMkLst>
              <pc:docMk/>
              <pc:sldMasterMk cId="1707103385" sldId="2147483648"/>
              <pc:sldLayoutMk cId="3303557599" sldId="2147483649"/>
              <ac:picMk id="12" creationId="{F67882DA-D36A-A543-0E3D-B9A7E34C30CE}"/>
            </ac:picMkLst>
          </pc:picChg>
          <pc:picChg chg="mod">
            <ac:chgData name="LUIS FRANCISCO LARA NARANJO" userId="S::luis.lara.n@uniminuto.edu::83a4ed64-c54f-423a-ada9-3843d3ee4433" providerId="AD" clId="Web-{4B0CDCE2-25B6-8ED9-C16D-E145D2496161}" dt="2023-04-10T04:41:06.811" v="14"/>
            <ac:picMkLst>
              <pc:docMk/>
              <pc:sldMasterMk cId="1707103385" sldId="2147483648"/>
              <pc:sldLayoutMk cId="3303557599" sldId="2147483649"/>
              <ac:picMk id="13" creationId="{8EF06E64-2B23-6D25-E030-C38AFCC605BD}"/>
            </ac:picMkLst>
          </pc:picChg>
          <pc:picChg chg="mod">
            <ac:chgData name="LUIS FRANCISCO LARA NARANJO" userId="S::luis.lara.n@uniminuto.edu::83a4ed64-c54f-423a-ada9-3843d3ee4433" providerId="AD" clId="Web-{4B0CDCE2-25B6-8ED9-C16D-E145D2496161}" dt="2023-04-10T04:41:06.811" v="14"/>
            <ac:picMkLst>
              <pc:docMk/>
              <pc:sldMasterMk cId="1707103385" sldId="2147483648"/>
              <pc:sldLayoutMk cId="3303557599" sldId="2147483649"/>
              <ac:picMk id="14" creationId="{5D10409D-DF23-CF50-CB60-667DB87FA222}"/>
            </ac:picMkLst>
          </pc:picChg>
          <pc:picChg chg="mod">
            <ac:chgData name="LUIS FRANCISCO LARA NARANJO" userId="S::luis.lara.n@uniminuto.edu::83a4ed64-c54f-423a-ada9-3843d3ee4433" providerId="AD" clId="Web-{4B0CDCE2-25B6-8ED9-C16D-E145D2496161}" dt="2023-04-10T04:41:06.811" v="14"/>
            <ac:picMkLst>
              <pc:docMk/>
              <pc:sldMasterMk cId="1707103385" sldId="2147483648"/>
              <pc:sldLayoutMk cId="3303557599" sldId="2147483649"/>
              <ac:picMk id="17" creationId="{8C774274-9260-1B4F-2FB8-1C1F24BB0155}"/>
            </ac:picMkLst>
          </pc:picChg>
        </pc:sldLayoutChg>
        <pc:sldLayoutChg chg="modSp">
          <pc:chgData name="LUIS FRANCISCO LARA NARANJO" userId="S::luis.lara.n@uniminuto.edu::83a4ed64-c54f-423a-ada9-3843d3ee4433" providerId="AD" clId="Web-{4B0CDCE2-25B6-8ED9-C16D-E145D2496161}" dt="2023-04-10T04:41:06.811" v="14"/>
          <pc:sldLayoutMkLst>
            <pc:docMk/>
            <pc:sldMasterMk cId="1707103385" sldId="2147483648"/>
            <pc:sldLayoutMk cId="1637733907" sldId="2147483655"/>
          </pc:sldLayoutMkLst>
          <pc:spChg chg="mod">
            <ac:chgData name="LUIS FRANCISCO LARA NARANJO" userId="S::luis.lara.n@uniminuto.edu::83a4ed64-c54f-423a-ada9-3843d3ee4433" providerId="AD" clId="Web-{4B0CDCE2-25B6-8ED9-C16D-E145D2496161}" dt="2023-04-10T04:41:06.811" v="14"/>
            <ac:spMkLst>
              <pc:docMk/>
              <pc:sldMasterMk cId="1707103385" sldId="2147483648"/>
              <pc:sldLayoutMk cId="1637733907" sldId="2147483655"/>
              <ac:spMk id="2" creationId="{BE4BF132-75ED-E4B5-B1DA-31BB94848C03}"/>
            </ac:spMkLst>
          </pc:spChg>
          <pc:spChg chg="mod">
            <ac:chgData name="LUIS FRANCISCO LARA NARANJO" userId="S::luis.lara.n@uniminuto.edu::83a4ed64-c54f-423a-ada9-3843d3ee4433" providerId="AD" clId="Web-{4B0CDCE2-25B6-8ED9-C16D-E145D2496161}" dt="2023-04-10T04:41:06.811" v="14"/>
            <ac:spMkLst>
              <pc:docMk/>
              <pc:sldMasterMk cId="1707103385" sldId="2147483648"/>
              <pc:sldLayoutMk cId="1637733907" sldId="2147483655"/>
              <ac:spMk id="3" creationId="{B42ED4A3-7599-05BB-104F-E82225437AEA}"/>
            </ac:spMkLst>
          </pc:spChg>
          <pc:spChg chg="mod">
            <ac:chgData name="LUIS FRANCISCO LARA NARANJO" userId="S::luis.lara.n@uniminuto.edu::83a4ed64-c54f-423a-ada9-3843d3ee4433" providerId="AD" clId="Web-{4B0CDCE2-25B6-8ED9-C16D-E145D2496161}" dt="2023-04-10T04:41:06.811" v="14"/>
            <ac:spMkLst>
              <pc:docMk/>
              <pc:sldMasterMk cId="1707103385" sldId="2147483648"/>
              <pc:sldLayoutMk cId="1637733907" sldId="2147483655"/>
              <ac:spMk id="4" creationId="{1A9B880B-B255-98CD-F916-CA23CBF3E5C0}"/>
            </ac:spMkLst>
          </pc:spChg>
        </pc:sldLayoutChg>
        <pc:sldLayoutChg chg="modSp">
          <pc:chgData name="LUIS FRANCISCO LARA NARANJO" userId="S::luis.lara.n@uniminuto.edu::83a4ed64-c54f-423a-ada9-3843d3ee4433" providerId="AD" clId="Web-{4B0CDCE2-25B6-8ED9-C16D-E145D2496161}" dt="2023-04-10T04:41:06.811" v="14"/>
          <pc:sldLayoutMkLst>
            <pc:docMk/>
            <pc:sldMasterMk cId="1707103385" sldId="2147483648"/>
            <pc:sldLayoutMk cId="1935786948" sldId="2147483660"/>
          </pc:sldLayoutMkLst>
          <pc:spChg chg="mod">
            <ac:chgData name="LUIS FRANCISCO LARA NARANJO" userId="S::luis.lara.n@uniminuto.edu::83a4ed64-c54f-423a-ada9-3843d3ee4433" providerId="AD" clId="Web-{4B0CDCE2-25B6-8ED9-C16D-E145D2496161}" dt="2023-04-10T04:41:06.811" v="14"/>
            <ac:spMkLst>
              <pc:docMk/>
              <pc:sldMasterMk cId="1707103385" sldId="2147483648"/>
              <pc:sldLayoutMk cId="1935786948" sldId="2147483660"/>
              <ac:spMk id="6" creationId="{4288DD15-3704-FD87-27BA-209174A4A7E4}"/>
            </ac:spMkLst>
          </pc:spChg>
          <pc:spChg chg="mod">
            <ac:chgData name="LUIS FRANCISCO LARA NARANJO" userId="S::luis.lara.n@uniminuto.edu::83a4ed64-c54f-423a-ada9-3843d3ee4433" providerId="AD" clId="Web-{4B0CDCE2-25B6-8ED9-C16D-E145D2496161}" dt="2023-04-10T04:41:06.811" v="14"/>
            <ac:spMkLst>
              <pc:docMk/>
              <pc:sldMasterMk cId="1707103385" sldId="2147483648"/>
              <pc:sldLayoutMk cId="1935786948" sldId="2147483660"/>
              <ac:spMk id="8" creationId="{A4F9BDEE-19E5-5D4D-CBF1-1ABA78665029}"/>
            </ac:spMkLst>
          </pc:spChg>
          <pc:spChg chg="mod">
            <ac:chgData name="LUIS FRANCISCO LARA NARANJO" userId="S::luis.lara.n@uniminuto.edu::83a4ed64-c54f-423a-ada9-3843d3ee4433" providerId="AD" clId="Web-{4B0CDCE2-25B6-8ED9-C16D-E145D2496161}" dt="2023-04-10T04:41:06.811" v="14"/>
            <ac:spMkLst>
              <pc:docMk/>
              <pc:sldMasterMk cId="1707103385" sldId="2147483648"/>
              <pc:sldLayoutMk cId="1935786948" sldId="2147483660"/>
              <ac:spMk id="9" creationId="{7D4CC96D-7AF9-68CF-159C-25D9D3BC6CA3}"/>
            </ac:spMkLst>
          </pc:spChg>
          <pc:picChg chg="mod">
            <ac:chgData name="LUIS FRANCISCO LARA NARANJO" userId="S::luis.lara.n@uniminuto.edu::83a4ed64-c54f-423a-ada9-3843d3ee4433" providerId="AD" clId="Web-{4B0CDCE2-25B6-8ED9-C16D-E145D2496161}" dt="2023-04-10T04:41:06.811" v="14"/>
            <ac:picMkLst>
              <pc:docMk/>
              <pc:sldMasterMk cId="1707103385" sldId="2147483648"/>
              <pc:sldLayoutMk cId="1935786948" sldId="2147483660"/>
              <ac:picMk id="7" creationId="{D1F47D7A-D7E8-C088-277E-67671FE51C00}"/>
            </ac:picMkLst>
          </pc:picChg>
          <pc:picChg chg="mod">
            <ac:chgData name="LUIS FRANCISCO LARA NARANJO" userId="S::luis.lara.n@uniminuto.edu::83a4ed64-c54f-423a-ada9-3843d3ee4433" providerId="AD" clId="Web-{4B0CDCE2-25B6-8ED9-C16D-E145D2496161}" dt="2023-04-10T04:41:06.811" v="14"/>
            <ac:picMkLst>
              <pc:docMk/>
              <pc:sldMasterMk cId="1707103385" sldId="2147483648"/>
              <pc:sldLayoutMk cId="1935786948" sldId="2147483660"/>
              <ac:picMk id="10" creationId="{9C4B2FD3-F1A5-C790-D1C8-8DCEAC84BA03}"/>
            </ac:picMkLst>
          </pc:picChg>
          <pc:picChg chg="mod">
            <ac:chgData name="LUIS FRANCISCO LARA NARANJO" userId="S::luis.lara.n@uniminuto.edu::83a4ed64-c54f-423a-ada9-3843d3ee4433" providerId="AD" clId="Web-{4B0CDCE2-25B6-8ED9-C16D-E145D2496161}" dt="2023-04-10T04:41:06.811" v="14"/>
            <ac:picMkLst>
              <pc:docMk/>
              <pc:sldMasterMk cId="1707103385" sldId="2147483648"/>
              <pc:sldLayoutMk cId="1935786948" sldId="2147483660"/>
              <ac:picMk id="11" creationId="{ACF27CC0-8B45-5B3E-6D89-7551114ED8E7}"/>
            </ac:picMkLst>
          </pc:picChg>
        </pc:sldLayoutChg>
        <pc:sldLayoutChg chg="modSp">
          <pc:chgData name="LUIS FRANCISCO LARA NARANJO" userId="S::luis.lara.n@uniminuto.edu::83a4ed64-c54f-423a-ada9-3843d3ee4433" providerId="AD" clId="Web-{4B0CDCE2-25B6-8ED9-C16D-E145D2496161}" dt="2023-04-10T04:41:06.811" v="14"/>
          <pc:sldLayoutMkLst>
            <pc:docMk/>
            <pc:sldMasterMk cId="1707103385" sldId="2147483648"/>
            <pc:sldLayoutMk cId="1588632016" sldId="2147483661"/>
          </pc:sldLayoutMkLst>
          <pc:spChg chg="mod">
            <ac:chgData name="LUIS FRANCISCO LARA NARANJO" userId="S::luis.lara.n@uniminuto.edu::83a4ed64-c54f-423a-ada9-3843d3ee4433" providerId="AD" clId="Web-{4B0CDCE2-25B6-8ED9-C16D-E145D2496161}" dt="2023-04-10T04:41:06.811" v="14"/>
            <ac:spMkLst>
              <pc:docMk/>
              <pc:sldMasterMk cId="1707103385" sldId="2147483648"/>
              <pc:sldLayoutMk cId="1588632016" sldId="2147483661"/>
              <ac:spMk id="3" creationId="{5B3F3FDE-2857-3EE5-4FE8-958C19AD705F}"/>
            </ac:spMkLst>
          </pc:spChg>
          <pc:spChg chg="mod">
            <ac:chgData name="LUIS FRANCISCO LARA NARANJO" userId="S::luis.lara.n@uniminuto.edu::83a4ed64-c54f-423a-ada9-3843d3ee4433" providerId="AD" clId="Web-{4B0CDCE2-25B6-8ED9-C16D-E145D2496161}" dt="2023-04-10T04:41:06.811" v="14"/>
            <ac:spMkLst>
              <pc:docMk/>
              <pc:sldMasterMk cId="1707103385" sldId="2147483648"/>
              <pc:sldLayoutMk cId="1588632016" sldId="2147483661"/>
              <ac:spMk id="4" creationId="{3E2C00A9-9237-0979-E6E5-EB26885B4FC6}"/>
            </ac:spMkLst>
          </pc:spChg>
          <pc:spChg chg="mod">
            <ac:chgData name="LUIS FRANCISCO LARA NARANJO" userId="S::luis.lara.n@uniminuto.edu::83a4ed64-c54f-423a-ada9-3843d3ee4433" providerId="AD" clId="Web-{4B0CDCE2-25B6-8ED9-C16D-E145D2496161}" dt="2023-04-10T04:41:06.811" v="14"/>
            <ac:spMkLst>
              <pc:docMk/>
              <pc:sldMasterMk cId="1707103385" sldId="2147483648"/>
              <pc:sldLayoutMk cId="1588632016" sldId="2147483661"/>
              <ac:spMk id="6" creationId="{83284991-48F6-7315-9930-76822B798AE4}"/>
            </ac:spMkLst>
          </pc:spChg>
          <pc:spChg chg="mod">
            <ac:chgData name="LUIS FRANCISCO LARA NARANJO" userId="S::luis.lara.n@uniminuto.edu::83a4ed64-c54f-423a-ada9-3843d3ee4433" providerId="AD" clId="Web-{4B0CDCE2-25B6-8ED9-C16D-E145D2496161}" dt="2023-04-10T04:41:06.811" v="14"/>
            <ac:spMkLst>
              <pc:docMk/>
              <pc:sldMasterMk cId="1707103385" sldId="2147483648"/>
              <pc:sldLayoutMk cId="1588632016" sldId="2147483661"/>
              <ac:spMk id="7" creationId="{6E25A440-911C-CBCD-76DF-0499EC31D13E}"/>
            </ac:spMkLst>
          </pc:spChg>
          <pc:spChg chg="mod">
            <ac:chgData name="LUIS FRANCISCO LARA NARANJO" userId="S::luis.lara.n@uniminuto.edu::83a4ed64-c54f-423a-ada9-3843d3ee4433" providerId="AD" clId="Web-{4B0CDCE2-25B6-8ED9-C16D-E145D2496161}" dt="2023-04-10T04:41:06.811" v="14"/>
            <ac:spMkLst>
              <pc:docMk/>
              <pc:sldMasterMk cId="1707103385" sldId="2147483648"/>
              <pc:sldLayoutMk cId="1588632016" sldId="2147483661"/>
              <ac:spMk id="9" creationId="{CB3FCEFF-1D58-DE2E-5CAF-DD3AAB7A4689}"/>
            </ac:spMkLst>
          </pc:spChg>
          <pc:spChg chg="mod">
            <ac:chgData name="LUIS FRANCISCO LARA NARANJO" userId="S::luis.lara.n@uniminuto.edu::83a4ed64-c54f-423a-ada9-3843d3ee4433" providerId="AD" clId="Web-{4B0CDCE2-25B6-8ED9-C16D-E145D2496161}" dt="2023-04-10T04:41:06.811" v="14"/>
            <ac:spMkLst>
              <pc:docMk/>
              <pc:sldMasterMk cId="1707103385" sldId="2147483648"/>
              <pc:sldLayoutMk cId="1588632016" sldId="2147483661"/>
              <ac:spMk id="10" creationId="{D80473B4-8538-8F84-3195-F585F8CF4FE2}"/>
            </ac:spMkLst>
          </pc:spChg>
          <pc:picChg chg="mod">
            <ac:chgData name="LUIS FRANCISCO LARA NARANJO" userId="S::luis.lara.n@uniminuto.edu::83a4ed64-c54f-423a-ada9-3843d3ee4433" providerId="AD" clId="Web-{4B0CDCE2-25B6-8ED9-C16D-E145D2496161}" dt="2023-04-10T04:41:06.811" v="14"/>
            <ac:picMkLst>
              <pc:docMk/>
              <pc:sldMasterMk cId="1707103385" sldId="2147483648"/>
              <pc:sldLayoutMk cId="1588632016" sldId="2147483661"/>
              <ac:picMk id="2" creationId="{011D257E-A899-96D7-E658-5AFB67774519}"/>
            </ac:picMkLst>
          </pc:picChg>
          <pc:picChg chg="mod">
            <ac:chgData name="LUIS FRANCISCO LARA NARANJO" userId="S::luis.lara.n@uniminuto.edu::83a4ed64-c54f-423a-ada9-3843d3ee4433" providerId="AD" clId="Web-{4B0CDCE2-25B6-8ED9-C16D-E145D2496161}" dt="2023-04-10T04:41:06.811" v="14"/>
            <ac:picMkLst>
              <pc:docMk/>
              <pc:sldMasterMk cId="1707103385" sldId="2147483648"/>
              <pc:sldLayoutMk cId="1588632016" sldId="2147483661"/>
              <ac:picMk id="5" creationId="{539ABFC6-B0F0-1A22-DE72-A74F9DF8498B}"/>
            </ac:picMkLst>
          </pc:picChg>
          <pc:picChg chg="mod">
            <ac:chgData name="LUIS FRANCISCO LARA NARANJO" userId="S::luis.lara.n@uniminuto.edu::83a4ed64-c54f-423a-ada9-3843d3ee4433" providerId="AD" clId="Web-{4B0CDCE2-25B6-8ED9-C16D-E145D2496161}" dt="2023-04-10T04:41:06.811" v="14"/>
            <ac:picMkLst>
              <pc:docMk/>
              <pc:sldMasterMk cId="1707103385" sldId="2147483648"/>
              <pc:sldLayoutMk cId="1588632016" sldId="2147483661"/>
              <ac:picMk id="8" creationId="{6E1F16B9-EBE1-A51F-1ADA-8D4E82025B7C}"/>
            </ac:picMkLst>
          </pc:picChg>
        </pc:sldLayoutChg>
        <pc:sldLayoutChg chg="modSp">
          <pc:chgData name="LUIS FRANCISCO LARA NARANJO" userId="S::luis.lara.n@uniminuto.edu::83a4ed64-c54f-423a-ada9-3843d3ee4433" providerId="AD" clId="Web-{4B0CDCE2-25B6-8ED9-C16D-E145D2496161}" dt="2023-04-10T04:41:06.811" v="14"/>
          <pc:sldLayoutMkLst>
            <pc:docMk/>
            <pc:sldMasterMk cId="1707103385" sldId="2147483648"/>
            <pc:sldLayoutMk cId="1102431847" sldId="2147483662"/>
          </pc:sldLayoutMkLst>
          <pc:spChg chg="mod">
            <ac:chgData name="LUIS FRANCISCO LARA NARANJO" userId="S::luis.lara.n@uniminuto.edu::83a4ed64-c54f-423a-ada9-3843d3ee4433" providerId="AD" clId="Web-{4B0CDCE2-25B6-8ED9-C16D-E145D2496161}" dt="2023-04-10T04:41:06.811" v="14"/>
            <ac:spMkLst>
              <pc:docMk/>
              <pc:sldMasterMk cId="1707103385" sldId="2147483648"/>
              <pc:sldLayoutMk cId="1102431847" sldId="2147483662"/>
              <ac:spMk id="3" creationId="{90B52A8D-FBC6-9FFC-CA5E-28FA103F6928}"/>
            </ac:spMkLst>
          </pc:spChg>
          <pc:spChg chg="mod">
            <ac:chgData name="LUIS FRANCISCO LARA NARANJO" userId="S::luis.lara.n@uniminuto.edu::83a4ed64-c54f-423a-ada9-3843d3ee4433" providerId="AD" clId="Web-{4B0CDCE2-25B6-8ED9-C16D-E145D2496161}" dt="2023-04-10T04:41:06.811" v="14"/>
            <ac:spMkLst>
              <pc:docMk/>
              <pc:sldMasterMk cId="1707103385" sldId="2147483648"/>
              <pc:sldLayoutMk cId="1102431847" sldId="2147483662"/>
              <ac:spMk id="5" creationId="{E03FD6D0-AEB1-2C6E-8186-F7024F8EB538}"/>
            </ac:spMkLst>
          </pc:spChg>
          <pc:spChg chg="mod">
            <ac:chgData name="LUIS FRANCISCO LARA NARANJO" userId="S::luis.lara.n@uniminuto.edu::83a4ed64-c54f-423a-ada9-3843d3ee4433" providerId="AD" clId="Web-{4B0CDCE2-25B6-8ED9-C16D-E145D2496161}" dt="2023-04-10T04:41:06.811" v="14"/>
            <ac:spMkLst>
              <pc:docMk/>
              <pc:sldMasterMk cId="1707103385" sldId="2147483648"/>
              <pc:sldLayoutMk cId="1102431847" sldId="2147483662"/>
              <ac:spMk id="6" creationId="{54F57C20-2BC4-F76C-A63A-C92F50F4B1C7}"/>
            </ac:spMkLst>
          </pc:spChg>
          <pc:spChg chg="mod">
            <ac:chgData name="LUIS FRANCISCO LARA NARANJO" userId="S::luis.lara.n@uniminuto.edu::83a4ed64-c54f-423a-ada9-3843d3ee4433" providerId="AD" clId="Web-{4B0CDCE2-25B6-8ED9-C16D-E145D2496161}" dt="2023-04-10T04:41:06.811" v="14"/>
            <ac:spMkLst>
              <pc:docMk/>
              <pc:sldMasterMk cId="1707103385" sldId="2147483648"/>
              <pc:sldLayoutMk cId="1102431847" sldId="2147483662"/>
              <ac:spMk id="7" creationId="{A10B15C6-8757-D110-07FD-04194D6238AE}"/>
            </ac:spMkLst>
          </pc:spChg>
          <pc:spChg chg="mod">
            <ac:chgData name="LUIS FRANCISCO LARA NARANJO" userId="S::luis.lara.n@uniminuto.edu::83a4ed64-c54f-423a-ada9-3843d3ee4433" providerId="AD" clId="Web-{4B0CDCE2-25B6-8ED9-C16D-E145D2496161}" dt="2023-04-10T04:41:06.811" v="14"/>
            <ac:spMkLst>
              <pc:docMk/>
              <pc:sldMasterMk cId="1707103385" sldId="2147483648"/>
              <pc:sldLayoutMk cId="1102431847" sldId="2147483662"/>
              <ac:spMk id="9" creationId="{2BC86212-31A0-680A-188D-388FFA416B42}"/>
            </ac:spMkLst>
          </pc:spChg>
          <pc:spChg chg="mod">
            <ac:chgData name="LUIS FRANCISCO LARA NARANJO" userId="S::luis.lara.n@uniminuto.edu::83a4ed64-c54f-423a-ada9-3843d3ee4433" providerId="AD" clId="Web-{4B0CDCE2-25B6-8ED9-C16D-E145D2496161}" dt="2023-04-10T04:41:06.811" v="14"/>
            <ac:spMkLst>
              <pc:docMk/>
              <pc:sldMasterMk cId="1707103385" sldId="2147483648"/>
              <pc:sldLayoutMk cId="1102431847" sldId="2147483662"/>
              <ac:spMk id="10" creationId="{186B9E56-2383-1D2C-D804-B2C34E379053}"/>
            </ac:spMkLst>
          </pc:spChg>
          <pc:picChg chg="mod">
            <ac:chgData name="LUIS FRANCISCO LARA NARANJO" userId="S::luis.lara.n@uniminuto.edu::83a4ed64-c54f-423a-ada9-3843d3ee4433" providerId="AD" clId="Web-{4B0CDCE2-25B6-8ED9-C16D-E145D2496161}" dt="2023-04-10T04:41:06.811" v="14"/>
            <ac:picMkLst>
              <pc:docMk/>
              <pc:sldMasterMk cId="1707103385" sldId="2147483648"/>
              <pc:sldLayoutMk cId="1102431847" sldId="2147483662"/>
              <ac:picMk id="2" creationId="{45D57B3C-FA2A-9E83-C425-F39BEDB89363}"/>
            </ac:picMkLst>
          </pc:picChg>
          <pc:picChg chg="mod">
            <ac:chgData name="LUIS FRANCISCO LARA NARANJO" userId="S::luis.lara.n@uniminuto.edu::83a4ed64-c54f-423a-ada9-3843d3ee4433" providerId="AD" clId="Web-{4B0CDCE2-25B6-8ED9-C16D-E145D2496161}" dt="2023-04-10T04:41:06.811" v="14"/>
            <ac:picMkLst>
              <pc:docMk/>
              <pc:sldMasterMk cId="1707103385" sldId="2147483648"/>
              <pc:sldLayoutMk cId="1102431847" sldId="2147483662"/>
              <ac:picMk id="4" creationId="{B8F0D534-6B32-234F-5937-54B4BF70E14A}"/>
            </ac:picMkLst>
          </pc:picChg>
          <pc:picChg chg="mod">
            <ac:chgData name="LUIS FRANCISCO LARA NARANJO" userId="S::luis.lara.n@uniminuto.edu::83a4ed64-c54f-423a-ada9-3843d3ee4433" providerId="AD" clId="Web-{4B0CDCE2-25B6-8ED9-C16D-E145D2496161}" dt="2023-04-10T04:41:06.811" v="14"/>
            <ac:picMkLst>
              <pc:docMk/>
              <pc:sldMasterMk cId="1707103385" sldId="2147483648"/>
              <pc:sldLayoutMk cId="1102431847" sldId="2147483662"/>
              <ac:picMk id="8" creationId="{04065E4D-9E3C-AAA0-35B6-6973FCC10B60}"/>
            </ac:picMkLst>
          </pc:picChg>
        </pc:sldLayoutChg>
        <pc:sldLayoutChg chg="modSp">
          <pc:chgData name="LUIS FRANCISCO LARA NARANJO" userId="S::luis.lara.n@uniminuto.edu::83a4ed64-c54f-423a-ada9-3843d3ee4433" providerId="AD" clId="Web-{4B0CDCE2-25B6-8ED9-C16D-E145D2496161}" dt="2023-04-10T04:41:06.811" v="14"/>
          <pc:sldLayoutMkLst>
            <pc:docMk/>
            <pc:sldMasterMk cId="1707103385" sldId="2147483648"/>
            <pc:sldLayoutMk cId="1176043766" sldId="2147483663"/>
          </pc:sldLayoutMkLst>
          <pc:spChg chg="mod">
            <ac:chgData name="LUIS FRANCISCO LARA NARANJO" userId="S::luis.lara.n@uniminuto.edu::83a4ed64-c54f-423a-ada9-3843d3ee4433" providerId="AD" clId="Web-{4B0CDCE2-25B6-8ED9-C16D-E145D2496161}" dt="2023-04-10T04:41:06.811" v="14"/>
            <ac:spMkLst>
              <pc:docMk/>
              <pc:sldMasterMk cId="1707103385" sldId="2147483648"/>
              <pc:sldLayoutMk cId="1176043766" sldId="2147483663"/>
              <ac:spMk id="2" creationId="{2A7F1D0D-9911-32F8-F344-166FA366DC08}"/>
            </ac:spMkLst>
          </pc:spChg>
          <pc:spChg chg="mod">
            <ac:chgData name="LUIS FRANCISCO LARA NARANJO" userId="S::luis.lara.n@uniminuto.edu::83a4ed64-c54f-423a-ada9-3843d3ee4433" providerId="AD" clId="Web-{4B0CDCE2-25B6-8ED9-C16D-E145D2496161}" dt="2023-04-10T04:41:06.811" v="14"/>
            <ac:spMkLst>
              <pc:docMk/>
              <pc:sldMasterMk cId="1707103385" sldId="2147483648"/>
              <pc:sldLayoutMk cId="1176043766" sldId="2147483663"/>
              <ac:spMk id="4" creationId="{6675C9E8-1407-0CFD-1025-039D0C56BA65}"/>
            </ac:spMkLst>
          </pc:spChg>
          <pc:spChg chg="mod">
            <ac:chgData name="LUIS FRANCISCO LARA NARANJO" userId="S::luis.lara.n@uniminuto.edu::83a4ed64-c54f-423a-ada9-3843d3ee4433" providerId="AD" clId="Web-{4B0CDCE2-25B6-8ED9-C16D-E145D2496161}" dt="2023-04-10T04:41:06.811" v="14"/>
            <ac:spMkLst>
              <pc:docMk/>
              <pc:sldMasterMk cId="1707103385" sldId="2147483648"/>
              <pc:sldLayoutMk cId="1176043766" sldId="2147483663"/>
              <ac:spMk id="5" creationId="{796E49C6-1672-0737-F7F2-832307330668}"/>
            </ac:spMkLst>
          </pc:spChg>
          <pc:picChg chg="mod">
            <ac:chgData name="LUIS FRANCISCO LARA NARANJO" userId="S::luis.lara.n@uniminuto.edu::83a4ed64-c54f-423a-ada9-3843d3ee4433" providerId="AD" clId="Web-{4B0CDCE2-25B6-8ED9-C16D-E145D2496161}" dt="2023-04-10T04:41:06.811" v="14"/>
            <ac:picMkLst>
              <pc:docMk/>
              <pc:sldMasterMk cId="1707103385" sldId="2147483648"/>
              <pc:sldLayoutMk cId="1176043766" sldId="2147483663"/>
              <ac:picMk id="3" creationId="{A56BBD0C-A9FF-E0E3-B0A8-180FE85A2A8C}"/>
            </ac:picMkLst>
          </pc:picChg>
          <pc:picChg chg="mod">
            <ac:chgData name="LUIS FRANCISCO LARA NARANJO" userId="S::luis.lara.n@uniminuto.edu::83a4ed64-c54f-423a-ada9-3843d3ee4433" providerId="AD" clId="Web-{4B0CDCE2-25B6-8ED9-C16D-E145D2496161}" dt="2023-04-10T04:41:06.811" v="14"/>
            <ac:picMkLst>
              <pc:docMk/>
              <pc:sldMasterMk cId="1707103385" sldId="2147483648"/>
              <pc:sldLayoutMk cId="1176043766" sldId="2147483663"/>
              <ac:picMk id="6" creationId="{DAA971CF-A33B-D1E7-DC48-8DDFC86212DE}"/>
            </ac:picMkLst>
          </pc:picChg>
        </pc:sldLayoutChg>
        <pc:sldLayoutChg chg="modSp">
          <pc:chgData name="LUIS FRANCISCO LARA NARANJO" userId="S::luis.lara.n@uniminuto.edu::83a4ed64-c54f-423a-ada9-3843d3ee4433" providerId="AD" clId="Web-{4B0CDCE2-25B6-8ED9-C16D-E145D2496161}" dt="2023-04-10T04:41:06.811" v="14"/>
          <pc:sldLayoutMkLst>
            <pc:docMk/>
            <pc:sldMasterMk cId="1707103385" sldId="2147483648"/>
            <pc:sldLayoutMk cId="498154140" sldId="2147483664"/>
          </pc:sldLayoutMkLst>
          <pc:spChg chg="mod">
            <ac:chgData name="LUIS FRANCISCO LARA NARANJO" userId="S::luis.lara.n@uniminuto.edu::83a4ed64-c54f-423a-ada9-3843d3ee4433" providerId="AD" clId="Web-{4B0CDCE2-25B6-8ED9-C16D-E145D2496161}" dt="2023-04-10T04:41:06.811" v="14"/>
            <ac:spMkLst>
              <pc:docMk/>
              <pc:sldMasterMk cId="1707103385" sldId="2147483648"/>
              <pc:sldLayoutMk cId="498154140" sldId="2147483664"/>
              <ac:spMk id="3" creationId="{95CFC0EF-89DC-DCA7-528D-62E29D7FC6DA}"/>
            </ac:spMkLst>
          </pc:spChg>
          <pc:spChg chg="mod">
            <ac:chgData name="LUIS FRANCISCO LARA NARANJO" userId="S::luis.lara.n@uniminuto.edu::83a4ed64-c54f-423a-ada9-3843d3ee4433" providerId="AD" clId="Web-{4B0CDCE2-25B6-8ED9-C16D-E145D2496161}" dt="2023-04-10T04:41:06.811" v="14"/>
            <ac:spMkLst>
              <pc:docMk/>
              <pc:sldMasterMk cId="1707103385" sldId="2147483648"/>
              <pc:sldLayoutMk cId="498154140" sldId="2147483664"/>
              <ac:spMk id="4" creationId="{169A92F5-2D86-9E4F-11F0-7D0C197A13A4}"/>
            </ac:spMkLst>
          </pc:spChg>
          <pc:picChg chg="mod">
            <ac:chgData name="LUIS FRANCISCO LARA NARANJO" userId="S::luis.lara.n@uniminuto.edu::83a4ed64-c54f-423a-ada9-3843d3ee4433" providerId="AD" clId="Web-{4B0CDCE2-25B6-8ED9-C16D-E145D2496161}" dt="2023-04-10T04:41:06.811" v="14"/>
            <ac:picMkLst>
              <pc:docMk/>
              <pc:sldMasterMk cId="1707103385" sldId="2147483648"/>
              <pc:sldLayoutMk cId="498154140" sldId="2147483664"/>
              <ac:picMk id="2" creationId="{BAEFF30E-B99F-9F7A-D3A8-ED3A8044D048}"/>
            </ac:picMkLst>
          </pc:picChg>
          <pc:picChg chg="mod">
            <ac:chgData name="LUIS FRANCISCO LARA NARANJO" userId="S::luis.lara.n@uniminuto.edu::83a4ed64-c54f-423a-ada9-3843d3ee4433" providerId="AD" clId="Web-{4B0CDCE2-25B6-8ED9-C16D-E145D2496161}" dt="2023-04-10T04:41:06.811" v="14"/>
            <ac:picMkLst>
              <pc:docMk/>
              <pc:sldMasterMk cId="1707103385" sldId="2147483648"/>
              <pc:sldLayoutMk cId="498154140" sldId="2147483664"/>
              <ac:picMk id="5" creationId="{AF8BE2C7-1443-5A96-293C-C4F5769B3800}"/>
            </ac:picMkLst>
          </pc:picChg>
          <pc:picChg chg="mod">
            <ac:chgData name="LUIS FRANCISCO LARA NARANJO" userId="S::luis.lara.n@uniminuto.edu::83a4ed64-c54f-423a-ada9-3843d3ee4433" providerId="AD" clId="Web-{4B0CDCE2-25B6-8ED9-C16D-E145D2496161}" dt="2023-04-10T04:41:06.811" v="14"/>
            <ac:picMkLst>
              <pc:docMk/>
              <pc:sldMasterMk cId="1707103385" sldId="2147483648"/>
              <pc:sldLayoutMk cId="498154140" sldId="2147483664"/>
              <ac:picMk id="6" creationId="{A4ED0180-E7D3-284B-CE8E-E1158D2AF522}"/>
            </ac:picMkLst>
          </pc:picChg>
        </pc:sldLayoutChg>
        <pc:sldLayoutChg chg="modSp">
          <pc:chgData name="LUIS FRANCISCO LARA NARANJO" userId="S::luis.lara.n@uniminuto.edu::83a4ed64-c54f-423a-ada9-3843d3ee4433" providerId="AD" clId="Web-{4B0CDCE2-25B6-8ED9-C16D-E145D2496161}" dt="2023-04-10T04:41:06.811" v="14"/>
          <pc:sldLayoutMkLst>
            <pc:docMk/>
            <pc:sldMasterMk cId="1707103385" sldId="2147483648"/>
            <pc:sldLayoutMk cId="3269900931" sldId="2147483665"/>
          </pc:sldLayoutMkLst>
          <pc:spChg chg="mod">
            <ac:chgData name="LUIS FRANCISCO LARA NARANJO" userId="S::luis.lara.n@uniminuto.edu::83a4ed64-c54f-423a-ada9-3843d3ee4433" providerId="AD" clId="Web-{4B0CDCE2-25B6-8ED9-C16D-E145D2496161}" dt="2023-04-10T04:41:06.811" v="14"/>
            <ac:spMkLst>
              <pc:docMk/>
              <pc:sldMasterMk cId="1707103385" sldId="2147483648"/>
              <pc:sldLayoutMk cId="3269900931" sldId="2147483665"/>
              <ac:spMk id="3" creationId="{FA653401-2056-910C-8FC1-9DA5E853A490}"/>
            </ac:spMkLst>
          </pc:spChg>
          <pc:spChg chg="mod">
            <ac:chgData name="LUIS FRANCISCO LARA NARANJO" userId="S::luis.lara.n@uniminuto.edu::83a4ed64-c54f-423a-ada9-3843d3ee4433" providerId="AD" clId="Web-{4B0CDCE2-25B6-8ED9-C16D-E145D2496161}" dt="2023-04-10T04:41:06.811" v="14"/>
            <ac:spMkLst>
              <pc:docMk/>
              <pc:sldMasterMk cId="1707103385" sldId="2147483648"/>
              <pc:sldLayoutMk cId="3269900931" sldId="2147483665"/>
              <ac:spMk id="4" creationId="{CB4F8901-5594-8832-67BA-4039A2FC3ABA}"/>
            </ac:spMkLst>
          </pc:spChg>
          <pc:spChg chg="mod">
            <ac:chgData name="LUIS FRANCISCO LARA NARANJO" userId="S::luis.lara.n@uniminuto.edu::83a4ed64-c54f-423a-ada9-3843d3ee4433" providerId="AD" clId="Web-{4B0CDCE2-25B6-8ED9-C16D-E145D2496161}" dt="2023-04-10T04:41:06.811" v="14"/>
            <ac:spMkLst>
              <pc:docMk/>
              <pc:sldMasterMk cId="1707103385" sldId="2147483648"/>
              <pc:sldLayoutMk cId="3269900931" sldId="2147483665"/>
              <ac:spMk id="6" creationId="{285B6196-A3EF-2452-B4D0-A4F475C03877}"/>
            </ac:spMkLst>
          </pc:spChg>
          <pc:spChg chg="mod">
            <ac:chgData name="LUIS FRANCISCO LARA NARANJO" userId="S::luis.lara.n@uniminuto.edu::83a4ed64-c54f-423a-ada9-3843d3ee4433" providerId="AD" clId="Web-{4B0CDCE2-25B6-8ED9-C16D-E145D2496161}" dt="2023-04-10T04:41:06.811" v="14"/>
            <ac:spMkLst>
              <pc:docMk/>
              <pc:sldMasterMk cId="1707103385" sldId="2147483648"/>
              <pc:sldLayoutMk cId="3269900931" sldId="2147483665"/>
              <ac:spMk id="8" creationId="{38D0ACAD-F44F-AFAC-4955-447D42F98BB0}"/>
            </ac:spMkLst>
          </pc:spChg>
          <pc:spChg chg="mod">
            <ac:chgData name="LUIS FRANCISCO LARA NARANJO" userId="S::luis.lara.n@uniminuto.edu::83a4ed64-c54f-423a-ada9-3843d3ee4433" providerId="AD" clId="Web-{4B0CDCE2-25B6-8ED9-C16D-E145D2496161}" dt="2023-04-10T04:41:06.811" v="14"/>
            <ac:spMkLst>
              <pc:docMk/>
              <pc:sldMasterMk cId="1707103385" sldId="2147483648"/>
              <pc:sldLayoutMk cId="3269900931" sldId="2147483665"/>
              <ac:spMk id="9" creationId="{13D1F340-0DAC-22E2-5C32-B375F6229594}"/>
            </ac:spMkLst>
          </pc:spChg>
          <pc:spChg chg="mod">
            <ac:chgData name="LUIS FRANCISCO LARA NARANJO" userId="S::luis.lara.n@uniminuto.edu::83a4ed64-c54f-423a-ada9-3843d3ee4433" providerId="AD" clId="Web-{4B0CDCE2-25B6-8ED9-C16D-E145D2496161}" dt="2023-04-10T04:41:06.811" v="14"/>
            <ac:spMkLst>
              <pc:docMk/>
              <pc:sldMasterMk cId="1707103385" sldId="2147483648"/>
              <pc:sldLayoutMk cId="3269900931" sldId="2147483665"/>
              <ac:spMk id="10" creationId="{8BA36545-5ECB-F740-EDC6-C44E857A289C}"/>
            </ac:spMkLst>
          </pc:spChg>
          <pc:picChg chg="mod">
            <ac:chgData name="LUIS FRANCISCO LARA NARANJO" userId="S::luis.lara.n@uniminuto.edu::83a4ed64-c54f-423a-ada9-3843d3ee4433" providerId="AD" clId="Web-{4B0CDCE2-25B6-8ED9-C16D-E145D2496161}" dt="2023-04-10T04:41:06.811" v="14"/>
            <ac:picMkLst>
              <pc:docMk/>
              <pc:sldMasterMk cId="1707103385" sldId="2147483648"/>
              <pc:sldLayoutMk cId="3269900931" sldId="2147483665"/>
              <ac:picMk id="2" creationId="{7D4788A7-3B76-6F5B-06BF-2AF105D85D4B}"/>
            </ac:picMkLst>
          </pc:picChg>
          <pc:picChg chg="mod">
            <ac:chgData name="LUIS FRANCISCO LARA NARANJO" userId="S::luis.lara.n@uniminuto.edu::83a4ed64-c54f-423a-ada9-3843d3ee4433" providerId="AD" clId="Web-{4B0CDCE2-25B6-8ED9-C16D-E145D2496161}" dt="2023-04-10T04:41:06.811" v="14"/>
            <ac:picMkLst>
              <pc:docMk/>
              <pc:sldMasterMk cId="1707103385" sldId="2147483648"/>
              <pc:sldLayoutMk cId="3269900931" sldId="2147483665"/>
              <ac:picMk id="5" creationId="{FF3C0091-79A7-F824-57AA-BDFF05A67704}"/>
            </ac:picMkLst>
          </pc:picChg>
          <pc:picChg chg="mod">
            <ac:chgData name="LUIS FRANCISCO LARA NARANJO" userId="S::luis.lara.n@uniminuto.edu::83a4ed64-c54f-423a-ada9-3843d3ee4433" providerId="AD" clId="Web-{4B0CDCE2-25B6-8ED9-C16D-E145D2496161}" dt="2023-04-10T04:41:06.811" v="14"/>
            <ac:picMkLst>
              <pc:docMk/>
              <pc:sldMasterMk cId="1707103385" sldId="2147483648"/>
              <pc:sldLayoutMk cId="3269900931" sldId="2147483665"/>
              <ac:picMk id="7" creationId="{9BE165D4-2259-B4FB-FC4B-96C005FFD7AC}"/>
            </ac:picMkLst>
          </pc:picChg>
        </pc:sldLayoutChg>
        <pc:sldLayoutChg chg="modSp">
          <pc:chgData name="LUIS FRANCISCO LARA NARANJO" userId="S::luis.lara.n@uniminuto.edu::83a4ed64-c54f-423a-ada9-3843d3ee4433" providerId="AD" clId="Web-{4B0CDCE2-25B6-8ED9-C16D-E145D2496161}" dt="2023-04-10T04:41:06.811" v="14"/>
          <pc:sldLayoutMkLst>
            <pc:docMk/>
            <pc:sldMasterMk cId="1707103385" sldId="2147483648"/>
            <pc:sldLayoutMk cId="379820752" sldId="2147483666"/>
          </pc:sldLayoutMkLst>
          <pc:spChg chg="mod">
            <ac:chgData name="LUIS FRANCISCO LARA NARANJO" userId="S::luis.lara.n@uniminuto.edu::83a4ed64-c54f-423a-ada9-3843d3ee4433" providerId="AD" clId="Web-{4B0CDCE2-25B6-8ED9-C16D-E145D2496161}" dt="2023-04-10T04:41:06.811" v="14"/>
            <ac:spMkLst>
              <pc:docMk/>
              <pc:sldMasterMk cId="1707103385" sldId="2147483648"/>
              <pc:sldLayoutMk cId="379820752" sldId="2147483666"/>
              <ac:spMk id="3" creationId="{EE383B03-2677-99FB-AB90-2E3E1FAFBCDA}"/>
            </ac:spMkLst>
          </pc:spChg>
          <pc:spChg chg="mod">
            <ac:chgData name="LUIS FRANCISCO LARA NARANJO" userId="S::luis.lara.n@uniminuto.edu::83a4ed64-c54f-423a-ada9-3843d3ee4433" providerId="AD" clId="Web-{4B0CDCE2-25B6-8ED9-C16D-E145D2496161}" dt="2023-04-10T04:41:06.811" v="14"/>
            <ac:spMkLst>
              <pc:docMk/>
              <pc:sldMasterMk cId="1707103385" sldId="2147483648"/>
              <pc:sldLayoutMk cId="379820752" sldId="2147483666"/>
              <ac:spMk id="4" creationId="{E7D41B08-CC21-52E4-5EC7-B5DEA81FE5CC}"/>
            </ac:spMkLst>
          </pc:spChg>
          <pc:picChg chg="mod">
            <ac:chgData name="LUIS FRANCISCO LARA NARANJO" userId="S::luis.lara.n@uniminuto.edu::83a4ed64-c54f-423a-ada9-3843d3ee4433" providerId="AD" clId="Web-{4B0CDCE2-25B6-8ED9-C16D-E145D2496161}" dt="2023-04-10T04:41:06.811" v="14"/>
            <ac:picMkLst>
              <pc:docMk/>
              <pc:sldMasterMk cId="1707103385" sldId="2147483648"/>
              <pc:sldLayoutMk cId="379820752" sldId="2147483666"/>
              <ac:picMk id="2" creationId="{87409A2E-711C-6A12-90F6-B4AE8AEB6A35}"/>
            </ac:picMkLst>
          </pc:picChg>
          <pc:picChg chg="mod">
            <ac:chgData name="LUIS FRANCISCO LARA NARANJO" userId="S::luis.lara.n@uniminuto.edu::83a4ed64-c54f-423a-ada9-3843d3ee4433" providerId="AD" clId="Web-{4B0CDCE2-25B6-8ED9-C16D-E145D2496161}" dt="2023-04-10T04:41:06.811" v="14"/>
            <ac:picMkLst>
              <pc:docMk/>
              <pc:sldMasterMk cId="1707103385" sldId="2147483648"/>
              <pc:sldLayoutMk cId="379820752" sldId="2147483666"/>
              <ac:picMk id="5" creationId="{86216972-3C2A-B227-BDE0-9F61E17B1D52}"/>
            </ac:picMkLst>
          </pc:picChg>
        </pc:sldLayoutChg>
        <pc:sldLayoutChg chg="modSp">
          <pc:chgData name="LUIS FRANCISCO LARA NARANJO" userId="S::luis.lara.n@uniminuto.edu::83a4ed64-c54f-423a-ada9-3843d3ee4433" providerId="AD" clId="Web-{4B0CDCE2-25B6-8ED9-C16D-E145D2496161}" dt="2023-04-10T04:41:06.811" v="14"/>
          <pc:sldLayoutMkLst>
            <pc:docMk/>
            <pc:sldMasterMk cId="1707103385" sldId="2147483648"/>
            <pc:sldLayoutMk cId="2964403527" sldId="2147483668"/>
          </pc:sldLayoutMkLst>
          <pc:spChg chg="mod">
            <ac:chgData name="LUIS FRANCISCO LARA NARANJO" userId="S::luis.lara.n@uniminuto.edu::83a4ed64-c54f-423a-ada9-3843d3ee4433" providerId="AD" clId="Web-{4B0CDCE2-25B6-8ED9-C16D-E145D2496161}" dt="2023-04-10T04:41:06.811" v="14"/>
            <ac:spMkLst>
              <pc:docMk/>
              <pc:sldMasterMk cId="1707103385" sldId="2147483648"/>
              <pc:sldLayoutMk cId="2964403527" sldId="2147483668"/>
              <ac:spMk id="2" creationId="{0725E2BE-9625-AC9D-CDF3-BF734324D9A0}"/>
            </ac:spMkLst>
          </pc:spChg>
          <pc:spChg chg="mod">
            <ac:chgData name="LUIS FRANCISCO LARA NARANJO" userId="S::luis.lara.n@uniminuto.edu::83a4ed64-c54f-423a-ada9-3843d3ee4433" providerId="AD" clId="Web-{4B0CDCE2-25B6-8ED9-C16D-E145D2496161}" dt="2023-04-10T04:41:06.811" v="14"/>
            <ac:spMkLst>
              <pc:docMk/>
              <pc:sldMasterMk cId="1707103385" sldId="2147483648"/>
              <pc:sldLayoutMk cId="2964403527" sldId="2147483668"/>
              <ac:spMk id="4" creationId="{FBE86EE4-8CB2-C821-B6AF-DFD6B3048315}"/>
            </ac:spMkLst>
          </pc:spChg>
          <pc:spChg chg="mod">
            <ac:chgData name="LUIS FRANCISCO LARA NARANJO" userId="S::luis.lara.n@uniminuto.edu::83a4ed64-c54f-423a-ada9-3843d3ee4433" providerId="AD" clId="Web-{4B0CDCE2-25B6-8ED9-C16D-E145D2496161}" dt="2023-04-10T04:41:06.811" v="14"/>
            <ac:spMkLst>
              <pc:docMk/>
              <pc:sldMasterMk cId="1707103385" sldId="2147483648"/>
              <pc:sldLayoutMk cId="2964403527" sldId="2147483668"/>
              <ac:spMk id="5" creationId="{57701787-CA7E-A10D-3F46-1A5A7DE1EA18}"/>
            </ac:spMkLst>
          </pc:spChg>
          <pc:picChg chg="mod">
            <ac:chgData name="LUIS FRANCISCO LARA NARANJO" userId="S::luis.lara.n@uniminuto.edu::83a4ed64-c54f-423a-ada9-3843d3ee4433" providerId="AD" clId="Web-{4B0CDCE2-25B6-8ED9-C16D-E145D2496161}" dt="2023-04-10T04:41:06.811" v="14"/>
            <ac:picMkLst>
              <pc:docMk/>
              <pc:sldMasterMk cId="1707103385" sldId="2147483648"/>
              <pc:sldLayoutMk cId="2964403527" sldId="2147483668"/>
              <ac:picMk id="3" creationId="{B366B458-4239-3EB3-E654-FF35A2632583}"/>
            </ac:picMkLst>
          </pc:picChg>
          <pc:picChg chg="mod">
            <ac:chgData name="LUIS FRANCISCO LARA NARANJO" userId="S::luis.lara.n@uniminuto.edu::83a4ed64-c54f-423a-ada9-3843d3ee4433" providerId="AD" clId="Web-{4B0CDCE2-25B6-8ED9-C16D-E145D2496161}" dt="2023-04-10T04:41:06.811" v="14"/>
            <ac:picMkLst>
              <pc:docMk/>
              <pc:sldMasterMk cId="1707103385" sldId="2147483648"/>
              <pc:sldLayoutMk cId="2964403527" sldId="2147483668"/>
              <ac:picMk id="6" creationId="{9DB41B48-2196-C64C-B364-780AB188BA7E}"/>
            </ac:picMkLst>
          </pc:picChg>
          <pc:picChg chg="mod">
            <ac:chgData name="LUIS FRANCISCO LARA NARANJO" userId="S::luis.lara.n@uniminuto.edu::83a4ed64-c54f-423a-ada9-3843d3ee4433" providerId="AD" clId="Web-{4B0CDCE2-25B6-8ED9-C16D-E145D2496161}" dt="2023-04-10T04:41:06.811" v="14"/>
            <ac:picMkLst>
              <pc:docMk/>
              <pc:sldMasterMk cId="1707103385" sldId="2147483648"/>
              <pc:sldLayoutMk cId="2964403527" sldId="2147483668"/>
              <ac:picMk id="7" creationId="{97B38468-EA19-8A9E-4E63-6E030E3E15FE}"/>
            </ac:picMkLst>
          </pc:picChg>
        </pc:sldLayoutChg>
        <pc:sldLayoutChg chg="modSp">
          <pc:chgData name="LUIS FRANCISCO LARA NARANJO" userId="S::luis.lara.n@uniminuto.edu::83a4ed64-c54f-423a-ada9-3843d3ee4433" providerId="AD" clId="Web-{4B0CDCE2-25B6-8ED9-C16D-E145D2496161}" dt="2023-04-10T04:41:06.811" v="14"/>
          <pc:sldLayoutMkLst>
            <pc:docMk/>
            <pc:sldMasterMk cId="1707103385" sldId="2147483648"/>
            <pc:sldLayoutMk cId="3847842090" sldId="2147483669"/>
          </pc:sldLayoutMkLst>
          <pc:spChg chg="mod">
            <ac:chgData name="LUIS FRANCISCO LARA NARANJO" userId="S::luis.lara.n@uniminuto.edu::83a4ed64-c54f-423a-ada9-3843d3ee4433" providerId="AD" clId="Web-{4B0CDCE2-25B6-8ED9-C16D-E145D2496161}" dt="2023-04-10T04:41:06.811" v="14"/>
            <ac:spMkLst>
              <pc:docMk/>
              <pc:sldMasterMk cId="1707103385" sldId="2147483648"/>
              <pc:sldLayoutMk cId="3847842090" sldId="2147483669"/>
              <ac:spMk id="3" creationId="{0B79C254-BCB7-000A-3AD5-496AF94C6FAC}"/>
            </ac:spMkLst>
          </pc:spChg>
          <pc:spChg chg="mod">
            <ac:chgData name="LUIS FRANCISCO LARA NARANJO" userId="S::luis.lara.n@uniminuto.edu::83a4ed64-c54f-423a-ada9-3843d3ee4433" providerId="AD" clId="Web-{4B0CDCE2-25B6-8ED9-C16D-E145D2496161}" dt="2023-04-10T04:41:06.811" v="14"/>
            <ac:spMkLst>
              <pc:docMk/>
              <pc:sldMasterMk cId="1707103385" sldId="2147483648"/>
              <pc:sldLayoutMk cId="3847842090" sldId="2147483669"/>
              <ac:spMk id="5" creationId="{1364CDD2-2DD3-E0FD-AEC8-AF1B1770D7F4}"/>
            </ac:spMkLst>
          </pc:spChg>
          <pc:spChg chg="mod">
            <ac:chgData name="LUIS FRANCISCO LARA NARANJO" userId="S::luis.lara.n@uniminuto.edu::83a4ed64-c54f-423a-ada9-3843d3ee4433" providerId="AD" clId="Web-{4B0CDCE2-25B6-8ED9-C16D-E145D2496161}" dt="2023-04-10T04:41:06.811" v="14"/>
            <ac:spMkLst>
              <pc:docMk/>
              <pc:sldMasterMk cId="1707103385" sldId="2147483648"/>
              <pc:sldLayoutMk cId="3847842090" sldId="2147483669"/>
              <ac:spMk id="6" creationId="{35234B5C-4306-FF4C-5167-FBFE32D9DEBC}"/>
            </ac:spMkLst>
          </pc:spChg>
          <pc:spChg chg="mod">
            <ac:chgData name="LUIS FRANCISCO LARA NARANJO" userId="S::luis.lara.n@uniminuto.edu::83a4ed64-c54f-423a-ada9-3843d3ee4433" providerId="AD" clId="Web-{4B0CDCE2-25B6-8ED9-C16D-E145D2496161}" dt="2023-04-10T04:41:06.811" v="14"/>
            <ac:spMkLst>
              <pc:docMk/>
              <pc:sldMasterMk cId="1707103385" sldId="2147483648"/>
              <pc:sldLayoutMk cId="3847842090" sldId="2147483669"/>
              <ac:spMk id="7" creationId="{558CBA54-2386-3740-F1FC-A7951CE4D0B2}"/>
            </ac:spMkLst>
          </pc:spChg>
          <pc:spChg chg="mod">
            <ac:chgData name="LUIS FRANCISCO LARA NARANJO" userId="S::luis.lara.n@uniminuto.edu::83a4ed64-c54f-423a-ada9-3843d3ee4433" providerId="AD" clId="Web-{4B0CDCE2-25B6-8ED9-C16D-E145D2496161}" dt="2023-04-10T04:41:06.811" v="14"/>
            <ac:spMkLst>
              <pc:docMk/>
              <pc:sldMasterMk cId="1707103385" sldId="2147483648"/>
              <pc:sldLayoutMk cId="3847842090" sldId="2147483669"/>
              <ac:spMk id="9" creationId="{074B6349-9845-1E34-405B-C4191F7A1BED}"/>
            </ac:spMkLst>
          </pc:spChg>
          <pc:spChg chg="mod">
            <ac:chgData name="LUIS FRANCISCO LARA NARANJO" userId="S::luis.lara.n@uniminuto.edu::83a4ed64-c54f-423a-ada9-3843d3ee4433" providerId="AD" clId="Web-{4B0CDCE2-25B6-8ED9-C16D-E145D2496161}" dt="2023-04-10T04:41:06.811" v="14"/>
            <ac:spMkLst>
              <pc:docMk/>
              <pc:sldMasterMk cId="1707103385" sldId="2147483648"/>
              <pc:sldLayoutMk cId="3847842090" sldId="2147483669"/>
              <ac:spMk id="10" creationId="{6EFB5804-6A14-603C-67A4-551F4FE9441B}"/>
            </ac:spMkLst>
          </pc:spChg>
          <pc:picChg chg="mod">
            <ac:chgData name="LUIS FRANCISCO LARA NARANJO" userId="S::luis.lara.n@uniminuto.edu::83a4ed64-c54f-423a-ada9-3843d3ee4433" providerId="AD" clId="Web-{4B0CDCE2-25B6-8ED9-C16D-E145D2496161}" dt="2023-04-10T04:41:06.811" v="14"/>
            <ac:picMkLst>
              <pc:docMk/>
              <pc:sldMasterMk cId="1707103385" sldId="2147483648"/>
              <pc:sldLayoutMk cId="3847842090" sldId="2147483669"/>
              <ac:picMk id="2" creationId="{B8EBC484-D24D-7CBE-8A2A-FDE47B249D38}"/>
            </ac:picMkLst>
          </pc:picChg>
          <pc:picChg chg="mod">
            <ac:chgData name="LUIS FRANCISCO LARA NARANJO" userId="S::luis.lara.n@uniminuto.edu::83a4ed64-c54f-423a-ada9-3843d3ee4433" providerId="AD" clId="Web-{4B0CDCE2-25B6-8ED9-C16D-E145D2496161}" dt="2023-04-10T04:41:06.811" v="14"/>
            <ac:picMkLst>
              <pc:docMk/>
              <pc:sldMasterMk cId="1707103385" sldId="2147483648"/>
              <pc:sldLayoutMk cId="3847842090" sldId="2147483669"/>
              <ac:picMk id="4" creationId="{F4C82B2D-C39E-12D3-1A1D-63517DBE6E70}"/>
            </ac:picMkLst>
          </pc:picChg>
          <pc:picChg chg="mod">
            <ac:chgData name="LUIS FRANCISCO LARA NARANJO" userId="S::luis.lara.n@uniminuto.edu::83a4ed64-c54f-423a-ada9-3843d3ee4433" providerId="AD" clId="Web-{4B0CDCE2-25B6-8ED9-C16D-E145D2496161}" dt="2023-04-10T04:41:06.811" v="14"/>
            <ac:picMkLst>
              <pc:docMk/>
              <pc:sldMasterMk cId="1707103385" sldId="2147483648"/>
              <pc:sldLayoutMk cId="3847842090" sldId="2147483669"/>
              <ac:picMk id="8" creationId="{3D9E4FDD-58FF-47D0-02E5-9D547AF0B0E5}"/>
            </ac:picMkLst>
          </pc:picChg>
        </pc:sldLayoutChg>
        <pc:sldLayoutChg chg="modSp">
          <pc:chgData name="LUIS FRANCISCO LARA NARANJO" userId="S::luis.lara.n@uniminuto.edu::83a4ed64-c54f-423a-ada9-3843d3ee4433" providerId="AD" clId="Web-{4B0CDCE2-25B6-8ED9-C16D-E145D2496161}" dt="2023-04-10T04:41:06.811" v="14"/>
          <pc:sldLayoutMkLst>
            <pc:docMk/>
            <pc:sldMasterMk cId="1707103385" sldId="2147483648"/>
            <pc:sldLayoutMk cId="1467881433" sldId="2147483670"/>
          </pc:sldLayoutMkLst>
          <pc:spChg chg="mod">
            <ac:chgData name="LUIS FRANCISCO LARA NARANJO" userId="S::luis.lara.n@uniminuto.edu::83a4ed64-c54f-423a-ada9-3843d3ee4433" providerId="AD" clId="Web-{4B0CDCE2-25B6-8ED9-C16D-E145D2496161}" dt="2023-04-10T04:41:06.811" v="14"/>
            <ac:spMkLst>
              <pc:docMk/>
              <pc:sldMasterMk cId="1707103385" sldId="2147483648"/>
              <pc:sldLayoutMk cId="1467881433" sldId="2147483670"/>
              <ac:spMk id="3" creationId="{F74CCEE7-1BF2-6CA9-7117-3CD645BC3951}"/>
            </ac:spMkLst>
          </pc:spChg>
          <pc:spChg chg="mod">
            <ac:chgData name="LUIS FRANCISCO LARA NARANJO" userId="S::luis.lara.n@uniminuto.edu::83a4ed64-c54f-423a-ada9-3843d3ee4433" providerId="AD" clId="Web-{4B0CDCE2-25B6-8ED9-C16D-E145D2496161}" dt="2023-04-10T04:41:06.811" v="14"/>
            <ac:spMkLst>
              <pc:docMk/>
              <pc:sldMasterMk cId="1707103385" sldId="2147483648"/>
              <pc:sldLayoutMk cId="1467881433" sldId="2147483670"/>
              <ac:spMk id="4" creationId="{51662ED5-13B0-5156-7AB9-B4A3248F9B11}"/>
            </ac:spMkLst>
          </pc:spChg>
          <pc:spChg chg="mod">
            <ac:chgData name="LUIS FRANCISCO LARA NARANJO" userId="S::luis.lara.n@uniminuto.edu::83a4ed64-c54f-423a-ada9-3843d3ee4433" providerId="AD" clId="Web-{4B0CDCE2-25B6-8ED9-C16D-E145D2496161}" dt="2023-04-10T04:41:06.811" v="14"/>
            <ac:spMkLst>
              <pc:docMk/>
              <pc:sldMasterMk cId="1707103385" sldId="2147483648"/>
              <pc:sldLayoutMk cId="1467881433" sldId="2147483670"/>
              <ac:spMk id="6" creationId="{7597F69B-3EEE-0746-45BB-AE7F3FC3E1AE}"/>
            </ac:spMkLst>
          </pc:spChg>
          <pc:spChg chg="mod">
            <ac:chgData name="LUIS FRANCISCO LARA NARANJO" userId="S::luis.lara.n@uniminuto.edu::83a4ed64-c54f-423a-ada9-3843d3ee4433" providerId="AD" clId="Web-{4B0CDCE2-25B6-8ED9-C16D-E145D2496161}" dt="2023-04-10T04:41:06.811" v="14"/>
            <ac:spMkLst>
              <pc:docMk/>
              <pc:sldMasterMk cId="1707103385" sldId="2147483648"/>
              <pc:sldLayoutMk cId="1467881433" sldId="2147483670"/>
              <ac:spMk id="8" creationId="{C87DEEF6-1B49-FDE5-8F89-AE8EFBDC490A}"/>
            </ac:spMkLst>
          </pc:spChg>
          <pc:spChg chg="mod">
            <ac:chgData name="LUIS FRANCISCO LARA NARANJO" userId="S::luis.lara.n@uniminuto.edu::83a4ed64-c54f-423a-ada9-3843d3ee4433" providerId="AD" clId="Web-{4B0CDCE2-25B6-8ED9-C16D-E145D2496161}" dt="2023-04-10T04:41:06.811" v="14"/>
            <ac:spMkLst>
              <pc:docMk/>
              <pc:sldMasterMk cId="1707103385" sldId="2147483648"/>
              <pc:sldLayoutMk cId="1467881433" sldId="2147483670"/>
              <ac:spMk id="9" creationId="{2A753C09-36B6-B5F3-DC74-D3411FB57B4E}"/>
            </ac:spMkLst>
          </pc:spChg>
          <pc:spChg chg="mod">
            <ac:chgData name="LUIS FRANCISCO LARA NARANJO" userId="S::luis.lara.n@uniminuto.edu::83a4ed64-c54f-423a-ada9-3843d3ee4433" providerId="AD" clId="Web-{4B0CDCE2-25B6-8ED9-C16D-E145D2496161}" dt="2023-04-10T04:41:06.811" v="14"/>
            <ac:spMkLst>
              <pc:docMk/>
              <pc:sldMasterMk cId="1707103385" sldId="2147483648"/>
              <pc:sldLayoutMk cId="1467881433" sldId="2147483670"/>
              <ac:spMk id="10" creationId="{3BCF8271-FAE9-0B2C-FD70-823C04A73D6C}"/>
            </ac:spMkLst>
          </pc:spChg>
          <pc:picChg chg="mod">
            <ac:chgData name="LUIS FRANCISCO LARA NARANJO" userId="S::luis.lara.n@uniminuto.edu::83a4ed64-c54f-423a-ada9-3843d3ee4433" providerId="AD" clId="Web-{4B0CDCE2-25B6-8ED9-C16D-E145D2496161}" dt="2023-04-10T04:41:06.811" v="14"/>
            <ac:picMkLst>
              <pc:docMk/>
              <pc:sldMasterMk cId="1707103385" sldId="2147483648"/>
              <pc:sldLayoutMk cId="1467881433" sldId="2147483670"/>
              <ac:picMk id="2" creationId="{4C7BDC1D-93FD-A8E7-50A4-6562ABF223E9}"/>
            </ac:picMkLst>
          </pc:picChg>
          <pc:picChg chg="mod">
            <ac:chgData name="LUIS FRANCISCO LARA NARANJO" userId="S::luis.lara.n@uniminuto.edu::83a4ed64-c54f-423a-ada9-3843d3ee4433" providerId="AD" clId="Web-{4B0CDCE2-25B6-8ED9-C16D-E145D2496161}" dt="2023-04-10T04:41:06.811" v="14"/>
            <ac:picMkLst>
              <pc:docMk/>
              <pc:sldMasterMk cId="1707103385" sldId="2147483648"/>
              <pc:sldLayoutMk cId="1467881433" sldId="2147483670"/>
              <ac:picMk id="5" creationId="{1AD93E94-6AF2-3328-7009-60AD9A26002B}"/>
            </ac:picMkLst>
          </pc:picChg>
          <pc:picChg chg="mod">
            <ac:chgData name="LUIS FRANCISCO LARA NARANJO" userId="S::luis.lara.n@uniminuto.edu::83a4ed64-c54f-423a-ada9-3843d3ee4433" providerId="AD" clId="Web-{4B0CDCE2-25B6-8ED9-C16D-E145D2496161}" dt="2023-04-10T04:41:06.811" v="14"/>
            <ac:picMkLst>
              <pc:docMk/>
              <pc:sldMasterMk cId="1707103385" sldId="2147483648"/>
              <pc:sldLayoutMk cId="1467881433" sldId="2147483670"/>
              <ac:picMk id="7" creationId="{9ADFC5FB-4F89-5CE8-23CF-21C095D5150B}"/>
            </ac:picMkLst>
          </pc:picChg>
        </pc:sldLayoutChg>
        <pc:sldLayoutChg chg="modSp">
          <pc:chgData name="LUIS FRANCISCO LARA NARANJO" userId="S::luis.lara.n@uniminuto.edu::83a4ed64-c54f-423a-ada9-3843d3ee4433" providerId="AD" clId="Web-{4B0CDCE2-25B6-8ED9-C16D-E145D2496161}" dt="2023-04-10T04:41:06.811" v="14"/>
          <pc:sldLayoutMkLst>
            <pc:docMk/>
            <pc:sldMasterMk cId="1707103385" sldId="2147483648"/>
            <pc:sldLayoutMk cId="593120399" sldId="2147483671"/>
          </pc:sldLayoutMkLst>
          <pc:spChg chg="mod">
            <ac:chgData name="LUIS FRANCISCO LARA NARANJO" userId="S::luis.lara.n@uniminuto.edu::83a4ed64-c54f-423a-ada9-3843d3ee4433" providerId="AD" clId="Web-{4B0CDCE2-25B6-8ED9-C16D-E145D2496161}" dt="2023-04-10T04:41:06.811" v="14"/>
            <ac:spMkLst>
              <pc:docMk/>
              <pc:sldMasterMk cId="1707103385" sldId="2147483648"/>
              <pc:sldLayoutMk cId="593120399" sldId="2147483671"/>
              <ac:spMk id="3" creationId="{6744D27C-1BA3-262A-C191-34342D81627B}"/>
            </ac:spMkLst>
          </pc:spChg>
          <pc:spChg chg="mod">
            <ac:chgData name="LUIS FRANCISCO LARA NARANJO" userId="S::luis.lara.n@uniminuto.edu::83a4ed64-c54f-423a-ada9-3843d3ee4433" providerId="AD" clId="Web-{4B0CDCE2-25B6-8ED9-C16D-E145D2496161}" dt="2023-04-10T04:41:06.811" v="14"/>
            <ac:spMkLst>
              <pc:docMk/>
              <pc:sldMasterMk cId="1707103385" sldId="2147483648"/>
              <pc:sldLayoutMk cId="593120399" sldId="2147483671"/>
              <ac:spMk id="4" creationId="{1469D8E0-725B-FAA2-0BD3-AE774939D41C}"/>
            </ac:spMkLst>
          </pc:spChg>
          <pc:picChg chg="mod">
            <ac:chgData name="LUIS FRANCISCO LARA NARANJO" userId="S::luis.lara.n@uniminuto.edu::83a4ed64-c54f-423a-ada9-3843d3ee4433" providerId="AD" clId="Web-{4B0CDCE2-25B6-8ED9-C16D-E145D2496161}" dt="2023-04-10T04:41:06.811" v="14"/>
            <ac:picMkLst>
              <pc:docMk/>
              <pc:sldMasterMk cId="1707103385" sldId="2147483648"/>
              <pc:sldLayoutMk cId="593120399" sldId="2147483671"/>
              <ac:picMk id="2" creationId="{B293EB80-AD0F-1CAA-35C2-BE1C61F97D23}"/>
            </ac:picMkLst>
          </pc:picChg>
          <pc:picChg chg="mod">
            <ac:chgData name="LUIS FRANCISCO LARA NARANJO" userId="S::luis.lara.n@uniminuto.edu::83a4ed64-c54f-423a-ada9-3843d3ee4433" providerId="AD" clId="Web-{4B0CDCE2-25B6-8ED9-C16D-E145D2496161}" dt="2023-04-10T04:41:06.811" v="14"/>
            <ac:picMkLst>
              <pc:docMk/>
              <pc:sldMasterMk cId="1707103385" sldId="2147483648"/>
              <pc:sldLayoutMk cId="593120399" sldId="2147483671"/>
              <ac:picMk id="5" creationId="{15DADD1A-8045-4FE4-4EF3-B4D9F49D0F1B}"/>
            </ac:picMkLst>
          </pc:picChg>
        </pc:sldLayoutChg>
        <pc:sldLayoutChg chg="modSp">
          <pc:chgData name="LUIS FRANCISCO LARA NARANJO" userId="S::luis.lara.n@uniminuto.edu::83a4ed64-c54f-423a-ada9-3843d3ee4433" providerId="AD" clId="Web-{4B0CDCE2-25B6-8ED9-C16D-E145D2496161}" dt="2023-04-10T04:41:06.811" v="14"/>
          <pc:sldLayoutMkLst>
            <pc:docMk/>
            <pc:sldMasterMk cId="1707103385" sldId="2147483648"/>
            <pc:sldLayoutMk cId="2775968940" sldId="2147483672"/>
          </pc:sldLayoutMkLst>
          <pc:spChg chg="mod">
            <ac:chgData name="LUIS FRANCISCO LARA NARANJO" userId="S::luis.lara.n@uniminuto.edu::83a4ed64-c54f-423a-ada9-3843d3ee4433" providerId="AD" clId="Web-{4B0CDCE2-25B6-8ED9-C16D-E145D2496161}" dt="2023-04-10T04:41:06.811" v="14"/>
            <ac:spMkLst>
              <pc:docMk/>
              <pc:sldMasterMk cId="1707103385" sldId="2147483648"/>
              <pc:sldLayoutMk cId="2775968940" sldId="2147483672"/>
              <ac:spMk id="4" creationId="{B3151DA9-5599-E797-F207-59D2F20515CA}"/>
            </ac:spMkLst>
          </pc:spChg>
          <pc:spChg chg="mod">
            <ac:chgData name="LUIS FRANCISCO LARA NARANJO" userId="S::luis.lara.n@uniminuto.edu::83a4ed64-c54f-423a-ada9-3843d3ee4433" providerId="AD" clId="Web-{4B0CDCE2-25B6-8ED9-C16D-E145D2496161}" dt="2023-04-10T04:41:06.811" v="14"/>
            <ac:spMkLst>
              <pc:docMk/>
              <pc:sldMasterMk cId="1707103385" sldId="2147483648"/>
              <pc:sldLayoutMk cId="2775968940" sldId="2147483672"/>
              <ac:spMk id="5" creationId="{FA8A279E-8BF6-80ED-049D-695AEF1527D2}"/>
            </ac:spMkLst>
          </pc:spChg>
          <pc:picChg chg="mod">
            <ac:chgData name="LUIS FRANCISCO LARA NARANJO" userId="S::luis.lara.n@uniminuto.edu::83a4ed64-c54f-423a-ada9-3843d3ee4433" providerId="AD" clId="Web-{4B0CDCE2-25B6-8ED9-C16D-E145D2496161}" dt="2023-04-10T04:41:06.811" v="14"/>
            <ac:picMkLst>
              <pc:docMk/>
              <pc:sldMasterMk cId="1707103385" sldId="2147483648"/>
              <pc:sldLayoutMk cId="2775968940" sldId="2147483672"/>
              <ac:picMk id="2" creationId="{05C534DA-5EFF-6339-881C-AA129333F280}"/>
            </ac:picMkLst>
          </pc:picChg>
          <pc:picChg chg="mod">
            <ac:chgData name="LUIS FRANCISCO LARA NARANJO" userId="S::luis.lara.n@uniminuto.edu::83a4ed64-c54f-423a-ada9-3843d3ee4433" providerId="AD" clId="Web-{4B0CDCE2-25B6-8ED9-C16D-E145D2496161}" dt="2023-04-10T04:41:06.811" v="14"/>
            <ac:picMkLst>
              <pc:docMk/>
              <pc:sldMasterMk cId="1707103385" sldId="2147483648"/>
              <pc:sldLayoutMk cId="2775968940" sldId="2147483672"/>
              <ac:picMk id="3" creationId="{C886E752-9CBE-B1FB-F43A-F63960621EFB}"/>
            </ac:picMkLst>
          </pc:picChg>
          <pc:picChg chg="mod">
            <ac:chgData name="LUIS FRANCISCO LARA NARANJO" userId="S::luis.lara.n@uniminuto.edu::83a4ed64-c54f-423a-ada9-3843d3ee4433" providerId="AD" clId="Web-{4B0CDCE2-25B6-8ED9-C16D-E145D2496161}" dt="2023-04-10T04:41:06.811" v="14"/>
            <ac:picMkLst>
              <pc:docMk/>
              <pc:sldMasterMk cId="1707103385" sldId="2147483648"/>
              <pc:sldLayoutMk cId="2775968940" sldId="2147483672"/>
              <ac:picMk id="6" creationId="{05DF291D-0D4E-5C76-FB83-01673869A2E2}"/>
            </ac:picMkLst>
          </pc:picChg>
        </pc:sldLayoutChg>
        <pc:sldLayoutChg chg="modSp">
          <pc:chgData name="LUIS FRANCISCO LARA NARANJO" userId="S::luis.lara.n@uniminuto.edu::83a4ed64-c54f-423a-ada9-3843d3ee4433" providerId="AD" clId="Web-{4B0CDCE2-25B6-8ED9-C16D-E145D2496161}" dt="2023-04-10T04:41:06.811" v="14"/>
          <pc:sldLayoutMkLst>
            <pc:docMk/>
            <pc:sldMasterMk cId="1707103385" sldId="2147483648"/>
            <pc:sldLayoutMk cId="441715247" sldId="2147483673"/>
          </pc:sldLayoutMkLst>
          <pc:spChg chg="mod">
            <ac:chgData name="LUIS FRANCISCO LARA NARANJO" userId="S::luis.lara.n@uniminuto.edu::83a4ed64-c54f-423a-ada9-3843d3ee4433" providerId="AD" clId="Web-{4B0CDCE2-25B6-8ED9-C16D-E145D2496161}" dt="2023-04-10T04:41:06.811" v="14"/>
            <ac:spMkLst>
              <pc:docMk/>
              <pc:sldMasterMk cId="1707103385" sldId="2147483648"/>
              <pc:sldLayoutMk cId="441715247" sldId="2147483673"/>
              <ac:spMk id="2" creationId="{EEA40505-E430-FAC8-DC3C-BFC51AB87D65}"/>
            </ac:spMkLst>
          </pc:spChg>
          <pc:spChg chg="mod">
            <ac:chgData name="LUIS FRANCISCO LARA NARANJO" userId="S::luis.lara.n@uniminuto.edu::83a4ed64-c54f-423a-ada9-3843d3ee4433" providerId="AD" clId="Web-{4B0CDCE2-25B6-8ED9-C16D-E145D2496161}" dt="2023-04-10T04:41:06.811" v="14"/>
            <ac:spMkLst>
              <pc:docMk/>
              <pc:sldMasterMk cId="1707103385" sldId="2147483648"/>
              <pc:sldLayoutMk cId="441715247" sldId="2147483673"/>
              <ac:spMk id="4" creationId="{73C28D53-4340-60CC-F9B4-26344AA0910C}"/>
            </ac:spMkLst>
          </pc:spChg>
          <pc:spChg chg="mod">
            <ac:chgData name="LUIS FRANCISCO LARA NARANJO" userId="S::luis.lara.n@uniminuto.edu::83a4ed64-c54f-423a-ada9-3843d3ee4433" providerId="AD" clId="Web-{4B0CDCE2-25B6-8ED9-C16D-E145D2496161}" dt="2023-04-10T04:41:06.811" v="14"/>
            <ac:spMkLst>
              <pc:docMk/>
              <pc:sldMasterMk cId="1707103385" sldId="2147483648"/>
              <pc:sldLayoutMk cId="441715247" sldId="2147483673"/>
              <ac:spMk id="5" creationId="{114E7D39-E712-7B53-A661-280F49BC3E2E}"/>
            </ac:spMkLst>
          </pc:spChg>
          <pc:picChg chg="mod">
            <ac:chgData name="LUIS FRANCISCO LARA NARANJO" userId="S::luis.lara.n@uniminuto.edu::83a4ed64-c54f-423a-ada9-3843d3ee4433" providerId="AD" clId="Web-{4B0CDCE2-25B6-8ED9-C16D-E145D2496161}" dt="2023-04-10T04:41:06.811" v="14"/>
            <ac:picMkLst>
              <pc:docMk/>
              <pc:sldMasterMk cId="1707103385" sldId="2147483648"/>
              <pc:sldLayoutMk cId="441715247" sldId="2147483673"/>
              <ac:picMk id="3" creationId="{D9487E2D-3718-EF25-C238-CEC0F58B6B04}"/>
            </ac:picMkLst>
          </pc:picChg>
          <pc:picChg chg="mod">
            <ac:chgData name="LUIS FRANCISCO LARA NARANJO" userId="S::luis.lara.n@uniminuto.edu::83a4ed64-c54f-423a-ada9-3843d3ee4433" providerId="AD" clId="Web-{4B0CDCE2-25B6-8ED9-C16D-E145D2496161}" dt="2023-04-10T04:41:06.811" v="14"/>
            <ac:picMkLst>
              <pc:docMk/>
              <pc:sldMasterMk cId="1707103385" sldId="2147483648"/>
              <pc:sldLayoutMk cId="441715247" sldId="2147483673"/>
              <ac:picMk id="6" creationId="{EF4860ED-7785-58EA-0885-A2C8A04D6EB2}"/>
            </ac:picMkLst>
          </pc:picChg>
          <pc:picChg chg="mod">
            <ac:chgData name="LUIS FRANCISCO LARA NARANJO" userId="S::luis.lara.n@uniminuto.edu::83a4ed64-c54f-423a-ada9-3843d3ee4433" providerId="AD" clId="Web-{4B0CDCE2-25B6-8ED9-C16D-E145D2496161}" dt="2023-04-10T04:41:06.811" v="14"/>
            <ac:picMkLst>
              <pc:docMk/>
              <pc:sldMasterMk cId="1707103385" sldId="2147483648"/>
              <pc:sldLayoutMk cId="441715247" sldId="2147483673"/>
              <ac:picMk id="7" creationId="{B53BB021-B2B5-3882-23B3-17191814A21F}"/>
            </ac:picMkLst>
          </pc:picChg>
        </pc:sldLayoutChg>
        <pc:sldLayoutChg chg="modSp">
          <pc:chgData name="LUIS FRANCISCO LARA NARANJO" userId="S::luis.lara.n@uniminuto.edu::83a4ed64-c54f-423a-ada9-3843d3ee4433" providerId="AD" clId="Web-{4B0CDCE2-25B6-8ED9-C16D-E145D2496161}" dt="2023-04-10T04:41:06.811" v="14"/>
          <pc:sldLayoutMkLst>
            <pc:docMk/>
            <pc:sldMasterMk cId="1707103385" sldId="2147483648"/>
            <pc:sldLayoutMk cId="2743386910" sldId="2147483674"/>
          </pc:sldLayoutMkLst>
          <pc:spChg chg="mod">
            <ac:chgData name="LUIS FRANCISCO LARA NARANJO" userId="S::luis.lara.n@uniminuto.edu::83a4ed64-c54f-423a-ada9-3843d3ee4433" providerId="AD" clId="Web-{4B0CDCE2-25B6-8ED9-C16D-E145D2496161}" dt="2023-04-10T04:41:06.811" v="14"/>
            <ac:spMkLst>
              <pc:docMk/>
              <pc:sldMasterMk cId="1707103385" sldId="2147483648"/>
              <pc:sldLayoutMk cId="2743386910" sldId="2147483674"/>
              <ac:spMk id="3" creationId="{692A95FE-28B8-662D-0A85-94ABD0B9ABE1}"/>
            </ac:spMkLst>
          </pc:spChg>
          <pc:spChg chg="mod">
            <ac:chgData name="LUIS FRANCISCO LARA NARANJO" userId="S::luis.lara.n@uniminuto.edu::83a4ed64-c54f-423a-ada9-3843d3ee4433" providerId="AD" clId="Web-{4B0CDCE2-25B6-8ED9-C16D-E145D2496161}" dt="2023-04-10T04:41:06.811" v="14"/>
            <ac:spMkLst>
              <pc:docMk/>
              <pc:sldMasterMk cId="1707103385" sldId="2147483648"/>
              <pc:sldLayoutMk cId="2743386910" sldId="2147483674"/>
              <ac:spMk id="5" creationId="{A141D5EB-3408-D649-BEAD-8C2F285DC226}"/>
            </ac:spMkLst>
          </pc:spChg>
          <pc:spChg chg="mod">
            <ac:chgData name="LUIS FRANCISCO LARA NARANJO" userId="S::luis.lara.n@uniminuto.edu::83a4ed64-c54f-423a-ada9-3843d3ee4433" providerId="AD" clId="Web-{4B0CDCE2-25B6-8ED9-C16D-E145D2496161}" dt="2023-04-10T04:41:06.811" v="14"/>
            <ac:spMkLst>
              <pc:docMk/>
              <pc:sldMasterMk cId="1707103385" sldId="2147483648"/>
              <pc:sldLayoutMk cId="2743386910" sldId="2147483674"/>
              <ac:spMk id="6" creationId="{7CF925E5-2F38-D0F5-2588-208F3EF7F06B}"/>
            </ac:spMkLst>
          </pc:spChg>
          <pc:spChg chg="mod">
            <ac:chgData name="LUIS FRANCISCO LARA NARANJO" userId="S::luis.lara.n@uniminuto.edu::83a4ed64-c54f-423a-ada9-3843d3ee4433" providerId="AD" clId="Web-{4B0CDCE2-25B6-8ED9-C16D-E145D2496161}" dt="2023-04-10T04:41:06.811" v="14"/>
            <ac:spMkLst>
              <pc:docMk/>
              <pc:sldMasterMk cId="1707103385" sldId="2147483648"/>
              <pc:sldLayoutMk cId="2743386910" sldId="2147483674"/>
              <ac:spMk id="7" creationId="{2331C958-66B3-F631-7B1A-9B04C285CED0}"/>
            </ac:spMkLst>
          </pc:spChg>
          <pc:spChg chg="mod">
            <ac:chgData name="LUIS FRANCISCO LARA NARANJO" userId="S::luis.lara.n@uniminuto.edu::83a4ed64-c54f-423a-ada9-3843d3ee4433" providerId="AD" clId="Web-{4B0CDCE2-25B6-8ED9-C16D-E145D2496161}" dt="2023-04-10T04:41:06.811" v="14"/>
            <ac:spMkLst>
              <pc:docMk/>
              <pc:sldMasterMk cId="1707103385" sldId="2147483648"/>
              <pc:sldLayoutMk cId="2743386910" sldId="2147483674"/>
              <ac:spMk id="9" creationId="{C33F2FDB-6FDE-CB62-D230-901581E612AA}"/>
            </ac:spMkLst>
          </pc:spChg>
          <pc:spChg chg="mod">
            <ac:chgData name="LUIS FRANCISCO LARA NARANJO" userId="S::luis.lara.n@uniminuto.edu::83a4ed64-c54f-423a-ada9-3843d3ee4433" providerId="AD" clId="Web-{4B0CDCE2-25B6-8ED9-C16D-E145D2496161}" dt="2023-04-10T04:41:06.811" v="14"/>
            <ac:spMkLst>
              <pc:docMk/>
              <pc:sldMasterMk cId="1707103385" sldId="2147483648"/>
              <pc:sldLayoutMk cId="2743386910" sldId="2147483674"/>
              <ac:spMk id="10" creationId="{3F7BED58-365C-101E-AD30-E4D716BBC50C}"/>
            </ac:spMkLst>
          </pc:spChg>
          <pc:picChg chg="mod">
            <ac:chgData name="LUIS FRANCISCO LARA NARANJO" userId="S::luis.lara.n@uniminuto.edu::83a4ed64-c54f-423a-ada9-3843d3ee4433" providerId="AD" clId="Web-{4B0CDCE2-25B6-8ED9-C16D-E145D2496161}" dt="2023-04-10T04:41:06.811" v="14"/>
            <ac:picMkLst>
              <pc:docMk/>
              <pc:sldMasterMk cId="1707103385" sldId="2147483648"/>
              <pc:sldLayoutMk cId="2743386910" sldId="2147483674"/>
              <ac:picMk id="2" creationId="{4D28CF0D-B0BF-0FB2-5F51-FD6652D845FF}"/>
            </ac:picMkLst>
          </pc:picChg>
          <pc:picChg chg="mod">
            <ac:chgData name="LUIS FRANCISCO LARA NARANJO" userId="S::luis.lara.n@uniminuto.edu::83a4ed64-c54f-423a-ada9-3843d3ee4433" providerId="AD" clId="Web-{4B0CDCE2-25B6-8ED9-C16D-E145D2496161}" dt="2023-04-10T04:41:06.811" v="14"/>
            <ac:picMkLst>
              <pc:docMk/>
              <pc:sldMasterMk cId="1707103385" sldId="2147483648"/>
              <pc:sldLayoutMk cId="2743386910" sldId="2147483674"/>
              <ac:picMk id="4" creationId="{2AA15832-135B-8761-EFEF-5939365375BD}"/>
            </ac:picMkLst>
          </pc:picChg>
          <pc:picChg chg="mod">
            <ac:chgData name="LUIS FRANCISCO LARA NARANJO" userId="S::luis.lara.n@uniminuto.edu::83a4ed64-c54f-423a-ada9-3843d3ee4433" providerId="AD" clId="Web-{4B0CDCE2-25B6-8ED9-C16D-E145D2496161}" dt="2023-04-10T04:41:06.811" v="14"/>
            <ac:picMkLst>
              <pc:docMk/>
              <pc:sldMasterMk cId="1707103385" sldId="2147483648"/>
              <pc:sldLayoutMk cId="2743386910" sldId="2147483674"/>
              <ac:picMk id="8" creationId="{E858BD5C-C582-502F-B7F3-F8C0CA7EAEEB}"/>
            </ac:picMkLst>
          </pc:picChg>
        </pc:sldLayoutChg>
        <pc:sldLayoutChg chg="modSp">
          <pc:chgData name="LUIS FRANCISCO LARA NARANJO" userId="S::luis.lara.n@uniminuto.edu::83a4ed64-c54f-423a-ada9-3843d3ee4433" providerId="AD" clId="Web-{4B0CDCE2-25B6-8ED9-C16D-E145D2496161}" dt="2023-04-10T04:41:06.811" v="14"/>
          <pc:sldLayoutMkLst>
            <pc:docMk/>
            <pc:sldMasterMk cId="1707103385" sldId="2147483648"/>
            <pc:sldLayoutMk cId="695421522" sldId="2147483675"/>
          </pc:sldLayoutMkLst>
          <pc:spChg chg="mod">
            <ac:chgData name="LUIS FRANCISCO LARA NARANJO" userId="S::luis.lara.n@uniminuto.edu::83a4ed64-c54f-423a-ada9-3843d3ee4433" providerId="AD" clId="Web-{4B0CDCE2-25B6-8ED9-C16D-E145D2496161}" dt="2023-04-10T04:41:06.811" v="14"/>
            <ac:spMkLst>
              <pc:docMk/>
              <pc:sldMasterMk cId="1707103385" sldId="2147483648"/>
              <pc:sldLayoutMk cId="695421522" sldId="2147483675"/>
              <ac:spMk id="7" creationId="{3F906417-CD03-BC60-3D57-C1CAA63DB5CD}"/>
            </ac:spMkLst>
          </pc:spChg>
          <pc:spChg chg="mod">
            <ac:chgData name="LUIS FRANCISCO LARA NARANJO" userId="S::luis.lara.n@uniminuto.edu::83a4ed64-c54f-423a-ada9-3843d3ee4433" providerId="AD" clId="Web-{4B0CDCE2-25B6-8ED9-C16D-E145D2496161}" dt="2023-04-10T04:41:06.811" v="14"/>
            <ac:spMkLst>
              <pc:docMk/>
              <pc:sldMasterMk cId="1707103385" sldId="2147483648"/>
              <pc:sldLayoutMk cId="695421522" sldId="2147483675"/>
              <ac:spMk id="8" creationId="{1E829A17-EE5C-356A-0F8C-59BF0F77927E}"/>
            </ac:spMkLst>
          </pc:spChg>
          <pc:picChg chg="mod">
            <ac:chgData name="LUIS FRANCISCO LARA NARANJO" userId="S::luis.lara.n@uniminuto.edu::83a4ed64-c54f-423a-ada9-3843d3ee4433" providerId="AD" clId="Web-{4B0CDCE2-25B6-8ED9-C16D-E145D2496161}" dt="2023-04-10T04:41:06.811" v="14"/>
            <ac:picMkLst>
              <pc:docMk/>
              <pc:sldMasterMk cId="1707103385" sldId="2147483648"/>
              <pc:sldLayoutMk cId="695421522" sldId="2147483675"/>
              <ac:picMk id="4" creationId="{A747C843-8FAA-C6C9-61B4-78D0A875E668}"/>
            </ac:picMkLst>
          </pc:picChg>
          <pc:picChg chg="mod">
            <ac:chgData name="LUIS FRANCISCO LARA NARANJO" userId="S::luis.lara.n@uniminuto.edu::83a4ed64-c54f-423a-ada9-3843d3ee4433" providerId="AD" clId="Web-{4B0CDCE2-25B6-8ED9-C16D-E145D2496161}" dt="2023-04-10T04:41:06.811" v="14"/>
            <ac:picMkLst>
              <pc:docMk/>
              <pc:sldMasterMk cId="1707103385" sldId="2147483648"/>
              <pc:sldLayoutMk cId="695421522" sldId="2147483675"/>
              <ac:picMk id="6" creationId="{78E9063D-166D-D58F-010A-0979993E9DA9}"/>
            </ac:picMkLst>
          </pc:picChg>
          <pc:picChg chg="mod">
            <ac:chgData name="LUIS FRANCISCO LARA NARANJO" userId="S::luis.lara.n@uniminuto.edu::83a4ed64-c54f-423a-ada9-3843d3ee4433" providerId="AD" clId="Web-{4B0CDCE2-25B6-8ED9-C16D-E145D2496161}" dt="2023-04-10T04:41:06.811" v="14"/>
            <ac:picMkLst>
              <pc:docMk/>
              <pc:sldMasterMk cId="1707103385" sldId="2147483648"/>
              <pc:sldLayoutMk cId="695421522" sldId="2147483675"/>
              <ac:picMk id="12" creationId="{09097989-66FD-B918-0664-EEE31C460EEE}"/>
            </ac:picMkLst>
          </pc:picChg>
        </pc:sldLayoutChg>
      </pc:sldMasterChg>
      <pc:sldMasterChg chg="modSp addSldLayout modSldLayout">
        <pc:chgData name="LUIS FRANCISCO LARA NARANJO" userId="S::luis.lara.n@uniminuto.edu::83a4ed64-c54f-423a-ada9-3843d3ee4433" providerId="AD" clId="Web-{4B0CDCE2-25B6-8ED9-C16D-E145D2496161}" dt="2023-04-10T04:41:24.703" v="18"/>
        <pc:sldMasterMkLst>
          <pc:docMk/>
          <pc:sldMasterMk cId="2102277446" sldId="2147483849"/>
        </pc:sldMasterMkLst>
        <pc:spChg chg="mod">
          <ac:chgData name="LUIS FRANCISCO LARA NARANJO" userId="S::luis.lara.n@uniminuto.edu::83a4ed64-c54f-423a-ada9-3843d3ee4433" providerId="AD" clId="Web-{4B0CDCE2-25B6-8ED9-C16D-E145D2496161}" dt="2023-04-10T04:41:06.811" v="14"/>
          <ac:spMkLst>
            <pc:docMk/>
            <pc:sldMasterMk cId="2102277446" sldId="2147483849"/>
            <ac:spMk id="2" creationId="{00000000-0000-0000-0000-000000000000}"/>
          </ac:spMkLst>
        </pc:spChg>
        <pc:spChg chg="mod">
          <ac:chgData name="LUIS FRANCISCO LARA NARANJO" userId="S::luis.lara.n@uniminuto.edu::83a4ed64-c54f-423a-ada9-3843d3ee4433" providerId="AD" clId="Web-{4B0CDCE2-25B6-8ED9-C16D-E145D2496161}" dt="2023-04-10T04:41:06.811" v="14"/>
          <ac:spMkLst>
            <pc:docMk/>
            <pc:sldMasterMk cId="2102277446" sldId="2147483849"/>
            <ac:spMk id="3" creationId="{00000000-0000-0000-0000-000000000000}"/>
          </ac:spMkLst>
        </pc:spChg>
        <pc:spChg chg="mod">
          <ac:chgData name="LUIS FRANCISCO LARA NARANJO" userId="S::luis.lara.n@uniminuto.edu::83a4ed64-c54f-423a-ada9-3843d3ee4433" providerId="AD" clId="Web-{4B0CDCE2-25B6-8ED9-C16D-E145D2496161}" dt="2023-04-10T04:41:06.811" v="14"/>
          <ac:spMkLst>
            <pc:docMk/>
            <pc:sldMasterMk cId="2102277446" sldId="2147483849"/>
            <ac:spMk id="4" creationId="{00000000-0000-0000-0000-000000000000}"/>
          </ac:spMkLst>
        </pc:spChg>
        <pc:spChg chg="mod">
          <ac:chgData name="LUIS FRANCISCO LARA NARANJO" userId="S::luis.lara.n@uniminuto.edu::83a4ed64-c54f-423a-ada9-3843d3ee4433" providerId="AD" clId="Web-{4B0CDCE2-25B6-8ED9-C16D-E145D2496161}" dt="2023-04-10T04:41:06.811" v="14"/>
          <ac:spMkLst>
            <pc:docMk/>
            <pc:sldMasterMk cId="2102277446" sldId="2147483849"/>
            <ac:spMk id="5" creationId="{00000000-0000-0000-0000-000000000000}"/>
          </ac:spMkLst>
        </pc:spChg>
        <pc:spChg chg="mod">
          <ac:chgData name="LUIS FRANCISCO LARA NARANJO" userId="S::luis.lara.n@uniminuto.edu::83a4ed64-c54f-423a-ada9-3843d3ee4433" providerId="AD" clId="Web-{4B0CDCE2-25B6-8ED9-C16D-E145D2496161}" dt="2023-04-10T04:41:06.811" v="14"/>
          <ac:spMkLst>
            <pc:docMk/>
            <pc:sldMasterMk cId="2102277446" sldId="2147483849"/>
            <ac:spMk id="6" creationId="{00000000-0000-0000-0000-000000000000}"/>
          </ac:spMkLst>
        </pc:spChg>
        <pc:sldLayoutChg chg="modSp">
          <pc:chgData name="LUIS FRANCISCO LARA NARANJO" userId="S::luis.lara.n@uniminuto.edu::83a4ed64-c54f-423a-ada9-3843d3ee4433" providerId="AD" clId="Web-{4B0CDCE2-25B6-8ED9-C16D-E145D2496161}" dt="2023-04-10T04:41:06.811" v="14"/>
          <pc:sldLayoutMkLst>
            <pc:docMk/>
            <pc:sldMasterMk cId="2102277446" sldId="2147483849"/>
            <pc:sldLayoutMk cId="2885910243" sldId="2147483850"/>
          </pc:sldLayoutMkLst>
          <pc:spChg chg="mod">
            <ac:chgData name="LUIS FRANCISCO LARA NARANJO" userId="S::luis.lara.n@uniminuto.edu::83a4ed64-c54f-423a-ada9-3843d3ee4433" providerId="AD" clId="Web-{4B0CDCE2-25B6-8ED9-C16D-E145D2496161}" dt="2023-04-10T04:41:06.811" v="14"/>
            <ac:spMkLst>
              <pc:docMk/>
              <pc:sldMasterMk cId="2102277446" sldId="2147483849"/>
              <pc:sldLayoutMk cId="2885910243" sldId="2147483850"/>
              <ac:spMk id="2" creationId="{00000000-0000-0000-0000-000000000000}"/>
            </ac:spMkLst>
          </pc:spChg>
          <pc:spChg chg="mod">
            <ac:chgData name="LUIS FRANCISCO LARA NARANJO" userId="S::luis.lara.n@uniminuto.edu::83a4ed64-c54f-423a-ada9-3843d3ee4433" providerId="AD" clId="Web-{4B0CDCE2-25B6-8ED9-C16D-E145D2496161}" dt="2023-04-10T04:41:06.811" v="14"/>
            <ac:spMkLst>
              <pc:docMk/>
              <pc:sldMasterMk cId="2102277446" sldId="2147483849"/>
              <pc:sldLayoutMk cId="2885910243" sldId="2147483850"/>
              <ac:spMk id="3" creationId="{00000000-0000-0000-0000-000000000000}"/>
            </ac:spMkLst>
          </pc:spChg>
        </pc:sldLayoutChg>
        <pc:sldLayoutChg chg="modSp">
          <pc:chgData name="LUIS FRANCISCO LARA NARANJO" userId="S::luis.lara.n@uniminuto.edu::83a4ed64-c54f-423a-ada9-3843d3ee4433" providerId="AD" clId="Web-{4B0CDCE2-25B6-8ED9-C16D-E145D2496161}" dt="2023-04-10T04:41:06.811" v="14"/>
          <pc:sldLayoutMkLst>
            <pc:docMk/>
            <pc:sldMasterMk cId="2102277446" sldId="2147483849"/>
            <pc:sldLayoutMk cId="2256131611" sldId="2147483852"/>
          </pc:sldLayoutMkLst>
          <pc:spChg chg="mod">
            <ac:chgData name="LUIS FRANCISCO LARA NARANJO" userId="S::luis.lara.n@uniminuto.edu::83a4ed64-c54f-423a-ada9-3843d3ee4433" providerId="AD" clId="Web-{4B0CDCE2-25B6-8ED9-C16D-E145D2496161}" dt="2023-04-10T04:41:06.811" v="14"/>
            <ac:spMkLst>
              <pc:docMk/>
              <pc:sldMasterMk cId="2102277446" sldId="2147483849"/>
              <pc:sldLayoutMk cId="2256131611" sldId="2147483852"/>
              <ac:spMk id="2" creationId="{00000000-0000-0000-0000-000000000000}"/>
            </ac:spMkLst>
          </pc:spChg>
          <pc:spChg chg="mod">
            <ac:chgData name="LUIS FRANCISCO LARA NARANJO" userId="S::luis.lara.n@uniminuto.edu::83a4ed64-c54f-423a-ada9-3843d3ee4433" providerId="AD" clId="Web-{4B0CDCE2-25B6-8ED9-C16D-E145D2496161}" dt="2023-04-10T04:41:06.811" v="14"/>
            <ac:spMkLst>
              <pc:docMk/>
              <pc:sldMasterMk cId="2102277446" sldId="2147483849"/>
              <pc:sldLayoutMk cId="2256131611" sldId="2147483852"/>
              <ac:spMk id="3" creationId="{00000000-0000-0000-0000-000000000000}"/>
            </ac:spMkLst>
          </pc:spChg>
        </pc:sldLayoutChg>
        <pc:sldLayoutChg chg="modSp">
          <pc:chgData name="LUIS FRANCISCO LARA NARANJO" userId="S::luis.lara.n@uniminuto.edu::83a4ed64-c54f-423a-ada9-3843d3ee4433" providerId="AD" clId="Web-{4B0CDCE2-25B6-8ED9-C16D-E145D2496161}" dt="2023-04-10T04:41:06.811" v="14"/>
          <pc:sldLayoutMkLst>
            <pc:docMk/>
            <pc:sldMasterMk cId="2102277446" sldId="2147483849"/>
            <pc:sldLayoutMk cId="4136652963" sldId="2147483853"/>
          </pc:sldLayoutMkLst>
          <pc:spChg chg="mod">
            <ac:chgData name="LUIS FRANCISCO LARA NARANJO" userId="S::luis.lara.n@uniminuto.edu::83a4ed64-c54f-423a-ada9-3843d3ee4433" providerId="AD" clId="Web-{4B0CDCE2-25B6-8ED9-C16D-E145D2496161}" dt="2023-04-10T04:41:06.811" v="14"/>
            <ac:spMkLst>
              <pc:docMk/>
              <pc:sldMasterMk cId="2102277446" sldId="2147483849"/>
              <pc:sldLayoutMk cId="4136652963" sldId="2147483853"/>
              <ac:spMk id="3" creationId="{00000000-0000-0000-0000-000000000000}"/>
            </ac:spMkLst>
          </pc:spChg>
          <pc:spChg chg="mod">
            <ac:chgData name="LUIS FRANCISCO LARA NARANJO" userId="S::luis.lara.n@uniminuto.edu::83a4ed64-c54f-423a-ada9-3843d3ee4433" providerId="AD" clId="Web-{4B0CDCE2-25B6-8ED9-C16D-E145D2496161}" dt="2023-04-10T04:41:06.811" v="14"/>
            <ac:spMkLst>
              <pc:docMk/>
              <pc:sldMasterMk cId="2102277446" sldId="2147483849"/>
              <pc:sldLayoutMk cId="4136652963" sldId="2147483853"/>
              <ac:spMk id="4" creationId="{00000000-0000-0000-0000-000000000000}"/>
            </ac:spMkLst>
          </pc:spChg>
        </pc:sldLayoutChg>
        <pc:sldLayoutChg chg="modSp">
          <pc:chgData name="LUIS FRANCISCO LARA NARANJO" userId="S::luis.lara.n@uniminuto.edu::83a4ed64-c54f-423a-ada9-3843d3ee4433" providerId="AD" clId="Web-{4B0CDCE2-25B6-8ED9-C16D-E145D2496161}" dt="2023-04-10T04:41:06.811" v="14"/>
          <pc:sldLayoutMkLst>
            <pc:docMk/>
            <pc:sldMasterMk cId="2102277446" sldId="2147483849"/>
            <pc:sldLayoutMk cId="3233652966" sldId="2147483854"/>
          </pc:sldLayoutMkLst>
          <pc:spChg chg="mod">
            <ac:chgData name="LUIS FRANCISCO LARA NARANJO" userId="S::luis.lara.n@uniminuto.edu::83a4ed64-c54f-423a-ada9-3843d3ee4433" providerId="AD" clId="Web-{4B0CDCE2-25B6-8ED9-C16D-E145D2496161}" dt="2023-04-10T04:41:06.811" v="14"/>
            <ac:spMkLst>
              <pc:docMk/>
              <pc:sldMasterMk cId="2102277446" sldId="2147483849"/>
              <pc:sldLayoutMk cId="3233652966" sldId="2147483854"/>
              <ac:spMk id="2" creationId="{00000000-0000-0000-0000-000000000000}"/>
            </ac:spMkLst>
          </pc:spChg>
          <pc:spChg chg="mod">
            <ac:chgData name="LUIS FRANCISCO LARA NARANJO" userId="S::luis.lara.n@uniminuto.edu::83a4ed64-c54f-423a-ada9-3843d3ee4433" providerId="AD" clId="Web-{4B0CDCE2-25B6-8ED9-C16D-E145D2496161}" dt="2023-04-10T04:41:06.811" v="14"/>
            <ac:spMkLst>
              <pc:docMk/>
              <pc:sldMasterMk cId="2102277446" sldId="2147483849"/>
              <pc:sldLayoutMk cId="3233652966" sldId="2147483854"/>
              <ac:spMk id="3" creationId="{00000000-0000-0000-0000-000000000000}"/>
            </ac:spMkLst>
          </pc:spChg>
          <pc:spChg chg="mod">
            <ac:chgData name="LUIS FRANCISCO LARA NARANJO" userId="S::luis.lara.n@uniminuto.edu::83a4ed64-c54f-423a-ada9-3843d3ee4433" providerId="AD" clId="Web-{4B0CDCE2-25B6-8ED9-C16D-E145D2496161}" dt="2023-04-10T04:41:06.811" v="14"/>
            <ac:spMkLst>
              <pc:docMk/>
              <pc:sldMasterMk cId="2102277446" sldId="2147483849"/>
              <pc:sldLayoutMk cId="3233652966" sldId="2147483854"/>
              <ac:spMk id="4" creationId="{00000000-0000-0000-0000-000000000000}"/>
            </ac:spMkLst>
          </pc:spChg>
          <pc:spChg chg="mod">
            <ac:chgData name="LUIS FRANCISCO LARA NARANJO" userId="S::luis.lara.n@uniminuto.edu::83a4ed64-c54f-423a-ada9-3843d3ee4433" providerId="AD" clId="Web-{4B0CDCE2-25B6-8ED9-C16D-E145D2496161}" dt="2023-04-10T04:41:06.811" v="14"/>
            <ac:spMkLst>
              <pc:docMk/>
              <pc:sldMasterMk cId="2102277446" sldId="2147483849"/>
              <pc:sldLayoutMk cId="3233652966" sldId="2147483854"/>
              <ac:spMk id="5" creationId="{00000000-0000-0000-0000-000000000000}"/>
            </ac:spMkLst>
          </pc:spChg>
          <pc:spChg chg="mod">
            <ac:chgData name="LUIS FRANCISCO LARA NARANJO" userId="S::luis.lara.n@uniminuto.edu::83a4ed64-c54f-423a-ada9-3843d3ee4433" providerId="AD" clId="Web-{4B0CDCE2-25B6-8ED9-C16D-E145D2496161}" dt="2023-04-10T04:41:06.811" v="14"/>
            <ac:spMkLst>
              <pc:docMk/>
              <pc:sldMasterMk cId="2102277446" sldId="2147483849"/>
              <pc:sldLayoutMk cId="3233652966" sldId="2147483854"/>
              <ac:spMk id="6" creationId="{00000000-0000-0000-0000-000000000000}"/>
            </ac:spMkLst>
          </pc:spChg>
        </pc:sldLayoutChg>
        <pc:sldLayoutChg chg="modSp">
          <pc:chgData name="LUIS FRANCISCO LARA NARANJO" userId="S::luis.lara.n@uniminuto.edu::83a4ed64-c54f-423a-ada9-3843d3ee4433" providerId="AD" clId="Web-{4B0CDCE2-25B6-8ED9-C16D-E145D2496161}" dt="2023-04-10T04:41:06.811" v="14"/>
          <pc:sldLayoutMkLst>
            <pc:docMk/>
            <pc:sldMasterMk cId="2102277446" sldId="2147483849"/>
            <pc:sldLayoutMk cId="3685886021" sldId="2147483857"/>
          </pc:sldLayoutMkLst>
          <pc:spChg chg="mod">
            <ac:chgData name="LUIS FRANCISCO LARA NARANJO" userId="S::luis.lara.n@uniminuto.edu::83a4ed64-c54f-423a-ada9-3843d3ee4433" providerId="AD" clId="Web-{4B0CDCE2-25B6-8ED9-C16D-E145D2496161}" dt="2023-04-10T04:41:06.811" v="14"/>
            <ac:spMkLst>
              <pc:docMk/>
              <pc:sldMasterMk cId="2102277446" sldId="2147483849"/>
              <pc:sldLayoutMk cId="3685886021" sldId="2147483857"/>
              <ac:spMk id="2" creationId="{00000000-0000-0000-0000-000000000000}"/>
            </ac:spMkLst>
          </pc:spChg>
          <pc:spChg chg="mod">
            <ac:chgData name="LUIS FRANCISCO LARA NARANJO" userId="S::luis.lara.n@uniminuto.edu::83a4ed64-c54f-423a-ada9-3843d3ee4433" providerId="AD" clId="Web-{4B0CDCE2-25B6-8ED9-C16D-E145D2496161}" dt="2023-04-10T04:41:06.811" v="14"/>
            <ac:spMkLst>
              <pc:docMk/>
              <pc:sldMasterMk cId="2102277446" sldId="2147483849"/>
              <pc:sldLayoutMk cId="3685886021" sldId="2147483857"/>
              <ac:spMk id="3" creationId="{00000000-0000-0000-0000-000000000000}"/>
            </ac:spMkLst>
          </pc:spChg>
          <pc:spChg chg="mod">
            <ac:chgData name="LUIS FRANCISCO LARA NARANJO" userId="S::luis.lara.n@uniminuto.edu::83a4ed64-c54f-423a-ada9-3843d3ee4433" providerId="AD" clId="Web-{4B0CDCE2-25B6-8ED9-C16D-E145D2496161}" dt="2023-04-10T04:41:06.811" v="14"/>
            <ac:spMkLst>
              <pc:docMk/>
              <pc:sldMasterMk cId="2102277446" sldId="2147483849"/>
              <pc:sldLayoutMk cId="3685886021" sldId="2147483857"/>
              <ac:spMk id="4" creationId="{00000000-0000-0000-0000-000000000000}"/>
            </ac:spMkLst>
          </pc:spChg>
        </pc:sldLayoutChg>
        <pc:sldLayoutChg chg="modSp">
          <pc:chgData name="LUIS FRANCISCO LARA NARANJO" userId="S::luis.lara.n@uniminuto.edu::83a4ed64-c54f-423a-ada9-3843d3ee4433" providerId="AD" clId="Web-{4B0CDCE2-25B6-8ED9-C16D-E145D2496161}" dt="2023-04-10T04:41:06.811" v="14"/>
          <pc:sldLayoutMkLst>
            <pc:docMk/>
            <pc:sldMasterMk cId="2102277446" sldId="2147483849"/>
            <pc:sldLayoutMk cId="64471212" sldId="2147483858"/>
          </pc:sldLayoutMkLst>
          <pc:spChg chg="mod">
            <ac:chgData name="LUIS FRANCISCO LARA NARANJO" userId="S::luis.lara.n@uniminuto.edu::83a4ed64-c54f-423a-ada9-3843d3ee4433" providerId="AD" clId="Web-{4B0CDCE2-25B6-8ED9-C16D-E145D2496161}" dt="2023-04-10T04:41:06.811" v="14"/>
            <ac:spMkLst>
              <pc:docMk/>
              <pc:sldMasterMk cId="2102277446" sldId="2147483849"/>
              <pc:sldLayoutMk cId="64471212" sldId="2147483858"/>
              <ac:spMk id="2" creationId="{00000000-0000-0000-0000-000000000000}"/>
            </ac:spMkLst>
          </pc:spChg>
          <pc:spChg chg="mod">
            <ac:chgData name="LUIS FRANCISCO LARA NARANJO" userId="S::luis.lara.n@uniminuto.edu::83a4ed64-c54f-423a-ada9-3843d3ee4433" providerId="AD" clId="Web-{4B0CDCE2-25B6-8ED9-C16D-E145D2496161}" dt="2023-04-10T04:41:06.811" v="14"/>
            <ac:spMkLst>
              <pc:docMk/>
              <pc:sldMasterMk cId="2102277446" sldId="2147483849"/>
              <pc:sldLayoutMk cId="64471212" sldId="2147483858"/>
              <ac:spMk id="3" creationId="{00000000-0000-0000-0000-000000000000}"/>
            </ac:spMkLst>
          </pc:spChg>
          <pc:spChg chg="mod">
            <ac:chgData name="LUIS FRANCISCO LARA NARANJO" userId="S::luis.lara.n@uniminuto.edu::83a4ed64-c54f-423a-ada9-3843d3ee4433" providerId="AD" clId="Web-{4B0CDCE2-25B6-8ED9-C16D-E145D2496161}" dt="2023-04-10T04:41:06.811" v="14"/>
            <ac:spMkLst>
              <pc:docMk/>
              <pc:sldMasterMk cId="2102277446" sldId="2147483849"/>
              <pc:sldLayoutMk cId="64471212" sldId="2147483858"/>
              <ac:spMk id="4" creationId="{00000000-0000-0000-0000-000000000000}"/>
            </ac:spMkLst>
          </pc:spChg>
        </pc:sldLayoutChg>
        <pc:sldLayoutChg chg="modSp">
          <pc:chgData name="LUIS FRANCISCO LARA NARANJO" userId="S::luis.lara.n@uniminuto.edu::83a4ed64-c54f-423a-ada9-3843d3ee4433" providerId="AD" clId="Web-{4B0CDCE2-25B6-8ED9-C16D-E145D2496161}" dt="2023-04-10T04:41:06.811" v="14"/>
          <pc:sldLayoutMkLst>
            <pc:docMk/>
            <pc:sldMasterMk cId="2102277446" sldId="2147483849"/>
            <pc:sldLayoutMk cId="2986946214" sldId="2147483860"/>
          </pc:sldLayoutMkLst>
          <pc:spChg chg="mod">
            <ac:chgData name="LUIS FRANCISCO LARA NARANJO" userId="S::luis.lara.n@uniminuto.edu::83a4ed64-c54f-423a-ada9-3843d3ee4433" providerId="AD" clId="Web-{4B0CDCE2-25B6-8ED9-C16D-E145D2496161}" dt="2023-04-10T04:41:06.811" v="14"/>
            <ac:spMkLst>
              <pc:docMk/>
              <pc:sldMasterMk cId="2102277446" sldId="2147483849"/>
              <pc:sldLayoutMk cId="2986946214" sldId="2147483860"/>
              <ac:spMk id="2" creationId="{00000000-0000-0000-0000-000000000000}"/>
            </ac:spMkLst>
          </pc:spChg>
          <pc:spChg chg="mod">
            <ac:chgData name="LUIS FRANCISCO LARA NARANJO" userId="S::luis.lara.n@uniminuto.edu::83a4ed64-c54f-423a-ada9-3843d3ee4433" providerId="AD" clId="Web-{4B0CDCE2-25B6-8ED9-C16D-E145D2496161}" dt="2023-04-10T04:41:06.811" v="14"/>
            <ac:spMkLst>
              <pc:docMk/>
              <pc:sldMasterMk cId="2102277446" sldId="2147483849"/>
              <pc:sldLayoutMk cId="2986946214" sldId="2147483860"/>
              <ac:spMk id="3" creationId="{00000000-0000-0000-0000-000000000000}"/>
            </ac:spMkLst>
          </pc:spChg>
        </pc:sldLayoutChg>
        <pc:sldLayoutChg chg="add">
          <pc:chgData name="LUIS FRANCISCO LARA NARANJO" userId="S::luis.lara.n@uniminuto.edu::83a4ed64-c54f-423a-ada9-3843d3ee4433" providerId="AD" clId="Web-{4B0CDCE2-25B6-8ED9-C16D-E145D2496161}" dt="2023-04-10T04:41:24.703" v="18"/>
          <pc:sldLayoutMkLst>
            <pc:docMk/>
            <pc:sldMasterMk cId="2102277446" sldId="2147483849"/>
            <pc:sldLayoutMk cId="2048046947" sldId="2147483895"/>
          </pc:sldLayoutMkLst>
        </pc:sldLayoutChg>
        <pc:sldLayoutChg chg="add">
          <pc:chgData name="LUIS FRANCISCO LARA NARANJO" userId="S::luis.lara.n@uniminuto.edu::83a4ed64-c54f-423a-ada9-3843d3ee4433" providerId="AD" clId="Web-{4B0CDCE2-25B6-8ED9-C16D-E145D2496161}" dt="2023-04-10T04:41:24.703" v="18"/>
          <pc:sldLayoutMkLst>
            <pc:docMk/>
            <pc:sldMasterMk cId="2102277446" sldId="2147483849"/>
            <pc:sldLayoutMk cId="3125191750" sldId="2147483896"/>
          </pc:sldLayoutMkLst>
        </pc:sldLayoutChg>
        <pc:sldLayoutChg chg="add">
          <pc:chgData name="LUIS FRANCISCO LARA NARANJO" userId="S::luis.lara.n@uniminuto.edu::83a4ed64-c54f-423a-ada9-3843d3ee4433" providerId="AD" clId="Web-{4B0CDCE2-25B6-8ED9-C16D-E145D2496161}" dt="2023-04-10T04:41:24.703" v="18"/>
          <pc:sldLayoutMkLst>
            <pc:docMk/>
            <pc:sldMasterMk cId="2102277446" sldId="2147483849"/>
            <pc:sldLayoutMk cId="2882539198" sldId="2147483897"/>
          </pc:sldLayoutMkLst>
        </pc:sldLayoutChg>
        <pc:sldLayoutChg chg="add">
          <pc:chgData name="LUIS FRANCISCO LARA NARANJO" userId="S::luis.lara.n@uniminuto.edu::83a4ed64-c54f-423a-ada9-3843d3ee4433" providerId="AD" clId="Web-{4B0CDCE2-25B6-8ED9-C16D-E145D2496161}" dt="2023-04-10T04:41:24.703" v="18"/>
          <pc:sldLayoutMkLst>
            <pc:docMk/>
            <pc:sldMasterMk cId="2102277446" sldId="2147483849"/>
            <pc:sldLayoutMk cId="2146377388" sldId="2147483898"/>
          </pc:sldLayoutMkLst>
        </pc:sldLayoutChg>
        <pc:sldLayoutChg chg="add">
          <pc:chgData name="LUIS FRANCISCO LARA NARANJO" userId="S::luis.lara.n@uniminuto.edu::83a4ed64-c54f-423a-ada9-3843d3ee4433" providerId="AD" clId="Web-{4B0CDCE2-25B6-8ED9-C16D-E145D2496161}" dt="2023-04-10T04:41:24.703" v="18"/>
          <pc:sldLayoutMkLst>
            <pc:docMk/>
            <pc:sldMasterMk cId="2102277446" sldId="2147483849"/>
            <pc:sldLayoutMk cId="925123372" sldId="2147483899"/>
          </pc:sldLayoutMkLst>
        </pc:sldLayoutChg>
      </pc:sldMasterChg>
      <pc:sldMasterChg chg="modSp add addSldLayout modSldLayout">
        <pc:chgData name="LUIS FRANCISCO LARA NARANJO" userId="S::luis.lara.n@uniminuto.edu::83a4ed64-c54f-423a-ada9-3843d3ee4433" providerId="AD" clId="Web-{4B0CDCE2-25B6-8ED9-C16D-E145D2496161}" dt="2023-04-10T04:41:06.811" v="14"/>
        <pc:sldMasterMkLst>
          <pc:docMk/>
          <pc:sldMasterMk cId="2102277446" sldId="2147483881"/>
        </pc:sldMasterMkLst>
        <pc:spChg chg="mod">
          <ac:chgData name="LUIS FRANCISCO LARA NARANJO" userId="S::luis.lara.n@uniminuto.edu::83a4ed64-c54f-423a-ada9-3843d3ee4433" providerId="AD" clId="Web-{4B0CDCE2-25B6-8ED9-C16D-E145D2496161}" dt="2023-04-10T04:41:06.811" v="14"/>
          <ac:spMkLst>
            <pc:docMk/>
            <pc:sldMasterMk cId="2102277446" sldId="2147483881"/>
            <ac:spMk id="2" creationId="{00000000-0000-0000-0000-000000000000}"/>
          </ac:spMkLst>
        </pc:spChg>
        <pc:spChg chg="mod">
          <ac:chgData name="LUIS FRANCISCO LARA NARANJO" userId="S::luis.lara.n@uniminuto.edu::83a4ed64-c54f-423a-ada9-3843d3ee4433" providerId="AD" clId="Web-{4B0CDCE2-25B6-8ED9-C16D-E145D2496161}" dt="2023-04-10T04:41:06.811" v="14"/>
          <ac:spMkLst>
            <pc:docMk/>
            <pc:sldMasterMk cId="2102277446" sldId="2147483881"/>
            <ac:spMk id="3" creationId="{00000000-0000-0000-0000-000000000000}"/>
          </ac:spMkLst>
        </pc:spChg>
        <pc:spChg chg="mod">
          <ac:chgData name="LUIS FRANCISCO LARA NARANJO" userId="S::luis.lara.n@uniminuto.edu::83a4ed64-c54f-423a-ada9-3843d3ee4433" providerId="AD" clId="Web-{4B0CDCE2-25B6-8ED9-C16D-E145D2496161}" dt="2023-04-10T04:41:06.811" v="14"/>
          <ac:spMkLst>
            <pc:docMk/>
            <pc:sldMasterMk cId="2102277446" sldId="2147483881"/>
            <ac:spMk id="4" creationId="{00000000-0000-0000-0000-000000000000}"/>
          </ac:spMkLst>
        </pc:spChg>
        <pc:spChg chg="mod">
          <ac:chgData name="LUIS FRANCISCO LARA NARANJO" userId="S::luis.lara.n@uniminuto.edu::83a4ed64-c54f-423a-ada9-3843d3ee4433" providerId="AD" clId="Web-{4B0CDCE2-25B6-8ED9-C16D-E145D2496161}" dt="2023-04-10T04:41:06.811" v="14"/>
          <ac:spMkLst>
            <pc:docMk/>
            <pc:sldMasterMk cId="2102277446" sldId="2147483881"/>
            <ac:spMk id="5" creationId="{00000000-0000-0000-0000-000000000000}"/>
          </ac:spMkLst>
        </pc:spChg>
        <pc:spChg chg="mod">
          <ac:chgData name="LUIS FRANCISCO LARA NARANJO" userId="S::luis.lara.n@uniminuto.edu::83a4ed64-c54f-423a-ada9-3843d3ee4433" providerId="AD" clId="Web-{4B0CDCE2-25B6-8ED9-C16D-E145D2496161}" dt="2023-04-10T04:41:06.811" v="14"/>
          <ac:spMkLst>
            <pc:docMk/>
            <pc:sldMasterMk cId="2102277446" sldId="2147483881"/>
            <ac:spMk id="6" creationId="{00000000-0000-0000-0000-000000000000}"/>
          </ac:spMkLst>
        </pc:spChg>
        <pc:sldLayoutChg chg="add">
          <pc:chgData name="LUIS FRANCISCO LARA NARANJO" userId="S::luis.lara.n@uniminuto.edu::83a4ed64-c54f-423a-ada9-3843d3ee4433" providerId="AD" clId="Web-{4B0CDCE2-25B6-8ED9-C16D-E145D2496161}" dt="2023-04-10T04:39:28.418" v="1"/>
          <pc:sldLayoutMkLst>
            <pc:docMk/>
            <pc:sldMasterMk cId="2102277446" sldId="2147483881"/>
            <pc:sldLayoutMk cId="2882539198" sldId="2147483866"/>
          </pc:sldLayoutMkLst>
        </pc:sldLayoutChg>
        <pc:sldLayoutChg chg="add">
          <pc:chgData name="LUIS FRANCISCO LARA NARANJO" userId="S::luis.lara.n@uniminuto.edu::83a4ed64-c54f-423a-ada9-3843d3ee4433" providerId="AD" clId="Web-{4B0CDCE2-25B6-8ED9-C16D-E145D2496161}" dt="2023-04-10T04:39:28.418" v="1"/>
          <pc:sldLayoutMkLst>
            <pc:docMk/>
            <pc:sldMasterMk cId="2102277446" sldId="2147483881"/>
            <pc:sldLayoutMk cId="2146377388" sldId="2147483868"/>
          </pc:sldLayoutMkLst>
        </pc:sldLayoutChg>
        <pc:sldLayoutChg chg="add">
          <pc:chgData name="LUIS FRANCISCO LARA NARANJO" userId="S::luis.lara.n@uniminuto.edu::83a4ed64-c54f-423a-ada9-3843d3ee4433" providerId="AD" clId="Web-{4B0CDCE2-25B6-8ED9-C16D-E145D2496161}" dt="2023-04-10T04:39:28.418" v="1"/>
          <pc:sldLayoutMkLst>
            <pc:docMk/>
            <pc:sldMasterMk cId="2102277446" sldId="2147483881"/>
            <pc:sldLayoutMk cId="925123372" sldId="2147483869"/>
          </pc:sldLayoutMkLst>
        </pc:sldLayoutChg>
        <pc:sldLayoutChg chg="add">
          <pc:chgData name="LUIS FRANCISCO LARA NARANJO" userId="S::luis.lara.n@uniminuto.edu::83a4ed64-c54f-423a-ada9-3843d3ee4433" providerId="AD" clId="Web-{4B0CDCE2-25B6-8ED9-C16D-E145D2496161}" dt="2023-04-10T04:40:55.358" v="13"/>
          <pc:sldLayoutMkLst>
            <pc:docMk/>
            <pc:sldMasterMk cId="2102277446" sldId="2147483881"/>
            <pc:sldLayoutMk cId="1068026179" sldId="2147483878"/>
          </pc:sldLayoutMkLst>
        </pc:sldLayoutChg>
        <pc:sldLayoutChg chg="add">
          <pc:chgData name="LUIS FRANCISCO LARA NARANJO" userId="S::luis.lara.n@uniminuto.edu::83a4ed64-c54f-423a-ada9-3843d3ee4433" providerId="AD" clId="Web-{4B0CDCE2-25B6-8ED9-C16D-E145D2496161}" dt="2023-04-10T04:39:28.418" v="1"/>
          <pc:sldLayoutMkLst>
            <pc:docMk/>
            <pc:sldMasterMk cId="2102277446" sldId="2147483881"/>
            <pc:sldLayoutMk cId="2048046947" sldId="2147483879"/>
          </pc:sldLayoutMkLst>
        </pc:sldLayoutChg>
        <pc:sldLayoutChg chg="add">
          <pc:chgData name="LUIS FRANCISCO LARA NARANJO" userId="S::luis.lara.n@uniminuto.edu::83a4ed64-c54f-423a-ada9-3843d3ee4433" providerId="AD" clId="Web-{4B0CDCE2-25B6-8ED9-C16D-E145D2496161}" dt="2023-04-10T04:39:28.418" v="1"/>
          <pc:sldLayoutMkLst>
            <pc:docMk/>
            <pc:sldMasterMk cId="2102277446" sldId="2147483881"/>
            <pc:sldLayoutMk cId="3125191750" sldId="2147483880"/>
          </pc:sldLayoutMkLst>
        </pc:sldLayoutChg>
        <pc:sldLayoutChg chg="modSp add">
          <pc:chgData name="LUIS FRANCISCO LARA NARANJO" userId="S::luis.lara.n@uniminuto.edu::83a4ed64-c54f-423a-ada9-3843d3ee4433" providerId="AD" clId="Web-{4B0CDCE2-25B6-8ED9-C16D-E145D2496161}" dt="2023-04-10T04:41:06.811" v="14"/>
          <pc:sldLayoutMkLst>
            <pc:docMk/>
            <pc:sldMasterMk cId="2102277446" sldId="2147483881"/>
            <pc:sldLayoutMk cId="2885910243" sldId="2147483882"/>
          </pc:sldLayoutMkLst>
          <pc:spChg chg="mod">
            <ac:chgData name="LUIS FRANCISCO LARA NARANJO" userId="S::luis.lara.n@uniminuto.edu::83a4ed64-c54f-423a-ada9-3843d3ee4433" providerId="AD" clId="Web-{4B0CDCE2-25B6-8ED9-C16D-E145D2496161}" dt="2023-04-10T04:41:06.811" v="14"/>
            <ac:spMkLst>
              <pc:docMk/>
              <pc:sldMasterMk cId="2102277446" sldId="2147483881"/>
              <pc:sldLayoutMk cId="2885910243" sldId="2147483882"/>
              <ac:spMk id="2" creationId="{00000000-0000-0000-0000-000000000000}"/>
            </ac:spMkLst>
          </pc:spChg>
          <pc:spChg chg="mod">
            <ac:chgData name="LUIS FRANCISCO LARA NARANJO" userId="S::luis.lara.n@uniminuto.edu::83a4ed64-c54f-423a-ada9-3843d3ee4433" providerId="AD" clId="Web-{4B0CDCE2-25B6-8ED9-C16D-E145D2496161}" dt="2023-04-10T04:41:06.811" v="14"/>
            <ac:spMkLst>
              <pc:docMk/>
              <pc:sldMasterMk cId="2102277446" sldId="2147483881"/>
              <pc:sldLayoutMk cId="2885910243" sldId="2147483882"/>
              <ac:spMk id="3" creationId="{00000000-0000-0000-0000-000000000000}"/>
            </ac:spMkLst>
          </pc:spChg>
        </pc:sldLayoutChg>
        <pc:sldLayoutChg chg="add">
          <pc:chgData name="LUIS FRANCISCO LARA NARANJO" userId="S::luis.lara.n@uniminuto.edu::83a4ed64-c54f-423a-ada9-3843d3ee4433" providerId="AD" clId="Web-{4B0CDCE2-25B6-8ED9-C16D-E145D2496161}" dt="2023-04-10T04:39:28.418" v="1"/>
          <pc:sldLayoutMkLst>
            <pc:docMk/>
            <pc:sldMasterMk cId="2102277446" sldId="2147483881"/>
            <pc:sldLayoutMk cId="3348928431" sldId="2147483883"/>
          </pc:sldLayoutMkLst>
        </pc:sldLayoutChg>
        <pc:sldLayoutChg chg="modSp add">
          <pc:chgData name="LUIS FRANCISCO LARA NARANJO" userId="S::luis.lara.n@uniminuto.edu::83a4ed64-c54f-423a-ada9-3843d3ee4433" providerId="AD" clId="Web-{4B0CDCE2-25B6-8ED9-C16D-E145D2496161}" dt="2023-04-10T04:41:06.811" v="14"/>
          <pc:sldLayoutMkLst>
            <pc:docMk/>
            <pc:sldMasterMk cId="2102277446" sldId="2147483881"/>
            <pc:sldLayoutMk cId="2256131611" sldId="2147483884"/>
          </pc:sldLayoutMkLst>
          <pc:spChg chg="mod">
            <ac:chgData name="LUIS FRANCISCO LARA NARANJO" userId="S::luis.lara.n@uniminuto.edu::83a4ed64-c54f-423a-ada9-3843d3ee4433" providerId="AD" clId="Web-{4B0CDCE2-25B6-8ED9-C16D-E145D2496161}" dt="2023-04-10T04:41:06.811" v="14"/>
            <ac:spMkLst>
              <pc:docMk/>
              <pc:sldMasterMk cId="2102277446" sldId="2147483881"/>
              <pc:sldLayoutMk cId="2256131611" sldId="2147483884"/>
              <ac:spMk id="2" creationId="{00000000-0000-0000-0000-000000000000}"/>
            </ac:spMkLst>
          </pc:spChg>
          <pc:spChg chg="mod">
            <ac:chgData name="LUIS FRANCISCO LARA NARANJO" userId="S::luis.lara.n@uniminuto.edu::83a4ed64-c54f-423a-ada9-3843d3ee4433" providerId="AD" clId="Web-{4B0CDCE2-25B6-8ED9-C16D-E145D2496161}" dt="2023-04-10T04:41:06.811" v="14"/>
            <ac:spMkLst>
              <pc:docMk/>
              <pc:sldMasterMk cId="2102277446" sldId="2147483881"/>
              <pc:sldLayoutMk cId="2256131611" sldId="2147483884"/>
              <ac:spMk id="3" creationId="{00000000-0000-0000-0000-000000000000}"/>
            </ac:spMkLst>
          </pc:spChg>
        </pc:sldLayoutChg>
        <pc:sldLayoutChg chg="modSp add">
          <pc:chgData name="LUIS FRANCISCO LARA NARANJO" userId="S::luis.lara.n@uniminuto.edu::83a4ed64-c54f-423a-ada9-3843d3ee4433" providerId="AD" clId="Web-{4B0CDCE2-25B6-8ED9-C16D-E145D2496161}" dt="2023-04-10T04:41:06.811" v="14"/>
          <pc:sldLayoutMkLst>
            <pc:docMk/>
            <pc:sldMasterMk cId="2102277446" sldId="2147483881"/>
            <pc:sldLayoutMk cId="4136652963" sldId="2147483885"/>
          </pc:sldLayoutMkLst>
          <pc:spChg chg="mod">
            <ac:chgData name="LUIS FRANCISCO LARA NARANJO" userId="S::luis.lara.n@uniminuto.edu::83a4ed64-c54f-423a-ada9-3843d3ee4433" providerId="AD" clId="Web-{4B0CDCE2-25B6-8ED9-C16D-E145D2496161}" dt="2023-04-10T04:41:06.811" v="14"/>
            <ac:spMkLst>
              <pc:docMk/>
              <pc:sldMasterMk cId="2102277446" sldId="2147483881"/>
              <pc:sldLayoutMk cId="4136652963" sldId="2147483885"/>
              <ac:spMk id="3" creationId="{00000000-0000-0000-0000-000000000000}"/>
            </ac:spMkLst>
          </pc:spChg>
          <pc:spChg chg="mod">
            <ac:chgData name="LUIS FRANCISCO LARA NARANJO" userId="S::luis.lara.n@uniminuto.edu::83a4ed64-c54f-423a-ada9-3843d3ee4433" providerId="AD" clId="Web-{4B0CDCE2-25B6-8ED9-C16D-E145D2496161}" dt="2023-04-10T04:41:06.811" v="14"/>
            <ac:spMkLst>
              <pc:docMk/>
              <pc:sldMasterMk cId="2102277446" sldId="2147483881"/>
              <pc:sldLayoutMk cId="4136652963" sldId="2147483885"/>
              <ac:spMk id="4" creationId="{00000000-0000-0000-0000-000000000000}"/>
            </ac:spMkLst>
          </pc:spChg>
        </pc:sldLayoutChg>
        <pc:sldLayoutChg chg="modSp add">
          <pc:chgData name="LUIS FRANCISCO LARA NARANJO" userId="S::luis.lara.n@uniminuto.edu::83a4ed64-c54f-423a-ada9-3843d3ee4433" providerId="AD" clId="Web-{4B0CDCE2-25B6-8ED9-C16D-E145D2496161}" dt="2023-04-10T04:41:06.811" v="14"/>
          <pc:sldLayoutMkLst>
            <pc:docMk/>
            <pc:sldMasterMk cId="2102277446" sldId="2147483881"/>
            <pc:sldLayoutMk cId="3233652966" sldId="2147483886"/>
          </pc:sldLayoutMkLst>
          <pc:spChg chg="mod">
            <ac:chgData name="LUIS FRANCISCO LARA NARANJO" userId="S::luis.lara.n@uniminuto.edu::83a4ed64-c54f-423a-ada9-3843d3ee4433" providerId="AD" clId="Web-{4B0CDCE2-25B6-8ED9-C16D-E145D2496161}" dt="2023-04-10T04:41:06.811" v="14"/>
            <ac:spMkLst>
              <pc:docMk/>
              <pc:sldMasterMk cId="2102277446" sldId="2147483881"/>
              <pc:sldLayoutMk cId="3233652966" sldId="2147483886"/>
              <ac:spMk id="2" creationId="{00000000-0000-0000-0000-000000000000}"/>
            </ac:spMkLst>
          </pc:spChg>
          <pc:spChg chg="mod">
            <ac:chgData name="LUIS FRANCISCO LARA NARANJO" userId="S::luis.lara.n@uniminuto.edu::83a4ed64-c54f-423a-ada9-3843d3ee4433" providerId="AD" clId="Web-{4B0CDCE2-25B6-8ED9-C16D-E145D2496161}" dt="2023-04-10T04:41:06.811" v="14"/>
            <ac:spMkLst>
              <pc:docMk/>
              <pc:sldMasterMk cId="2102277446" sldId="2147483881"/>
              <pc:sldLayoutMk cId="3233652966" sldId="2147483886"/>
              <ac:spMk id="3" creationId="{00000000-0000-0000-0000-000000000000}"/>
            </ac:spMkLst>
          </pc:spChg>
          <pc:spChg chg="mod">
            <ac:chgData name="LUIS FRANCISCO LARA NARANJO" userId="S::luis.lara.n@uniminuto.edu::83a4ed64-c54f-423a-ada9-3843d3ee4433" providerId="AD" clId="Web-{4B0CDCE2-25B6-8ED9-C16D-E145D2496161}" dt="2023-04-10T04:41:06.811" v="14"/>
            <ac:spMkLst>
              <pc:docMk/>
              <pc:sldMasterMk cId="2102277446" sldId="2147483881"/>
              <pc:sldLayoutMk cId="3233652966" sldId="2147483886"/>
              <ac:spMk id="4" creationId="{00000000-0000-0000-0000-000000000000}"/>
            </ac:spMkLst>
          </pc:spChg>
          <pc:spChg chg="mod">
            <ac:chgData name="LUIS FRANCISCO LARA NARANJO" userId="S::luis.lara.n@uniminuto.edu::83a4ed64-c54f-423a-ada9-3843d3ee4433" providerId="AD" clId="Web-{4B0CDCE2-25B6-8ED9-C16D-E145D2496161}" dt="2023-04-10T04:41:06.811" v="14"/>
            <ac:spMkLst>
              <pc:docMk/>
              <pc:sldMasterMk cId="2102277446" sldId="2147483881"/>
              <pc:sldLayoutMk cId="3233652966" sldId="2147483886"/>
              <ac:spMk id="5" creationId="{00000000-0000-0000-0000-000000000000}"/>
            </ac:spMkLst>
          </pc:spChg>
          <pc:spChg chg="mod">
            <ac:chgData name="LUIS FRANCISCO LARA NARANJO" userId="S::luis.lara.n@uniminuto.edu::83a4ed64-c54f-423a-ada9-3843d3ee4433" providerId="AD" clId="Web-{4B0CDCE2-25B6-8ED9-C16D-E145D2496161}" dt="2023-04-10T04:41:06.811" v="14"/>
            <ac:spMkLst>
              <pc:docMk/>
              <pc:sldMasterMk cId="2102277446" sldId="2147483881"/>
              <pc:sldLayoutMk cId="3233652966" sldId="2147483886"/>
              <ac:spMk id="6" creationId="{00000000-0000-0000-0000-000000000000}"/>
            </ac:spMkLst>
          </pc:spChg>
        </pc:sldLayoutChg>
        <pc:sldLayoutChg chg="add">
          <pc:chgData name="LUIS FRANCISCO LARA NARANJO" userId="S::luis.lara.n@uniminuto.edu::83a4ed64-c54f-423a-ada9-3843d3ee4433" providerId="AD" clId="Web-{4B0CDCE2-25B6-8ED9-C16D-E145D2496161}" dt="2023-04-10T04:39:28.418" v="1"/>
          <pc:sldLayoutMkLst>
            <pc:docMk/>
            <pc:sldMasterMk cId="2102277446" sldId="2147483881"/>
            <pc:sldLayoutMk cId="1832568750" sldId="2147483887"/>
          </pc:sldLayoutMkLst>
        </pc:sldLayoutChg>
        <pc:sldLayoutChg chg="add">
          <pc:chgData name="LUIS FRANCISCO LARA NARANJO" userId="S::luis.lara.n@uniminuto.edu::83a4ed64-c54f-423a-ada9-3843d3ee4433" providerId="AD" clId="Web-{4B0CDCE2-25B6-8ED9-C16D-E145D2496161}" dt="2023-04-10T04:39:28.418" v="1"/>
          <pc:sldLayoutMkLst>
            <pc:docMk/>
            <pc:sldMasterMk cId="2102277446" sldId="2147483881"/>
            <pc:sldLayoutMk cId="2441369573" sldId="2147483888"/>
          </pc:sldLayoutMkLst>
        </pc:sldLayoutChg>
        <pc:sldLayoutChg chg="modSp add">
          <pc:chgData name="LUIS FRANCISCO LARA NARANJO" userId="S::luis.lara.n@uniminuto.edu::83a4ed64-c54f-423a-ada9-3843d3ee4433" providerId="AD" clId="Web-{4B0CDCE2-25B6-8ED9-C16D-E145D2496161}" dt="2023-04-10T04:41:06.811" v="14"/>
          <pc:sldLayoutMkLst>
            <pc:docMk/>
            <pc:sldMasterMk cId="2102277446" sldId="2147483881"/>
            <pc:sldLayoutMk cId="3685886021" sldId="2147483889"/>
          </pc:sldLayoutMkLst>
          <pc:spChg chg="mod">
            <ac:chgData name="LUIS FRANCISCO LARA NARANJO" userId="S::luis.lara.n@uniminuto.edu::83a4ed64-c54f-423a-ada9-3843d3ee4433" providerId="AD" clId="Web-{4B0CDCE2-25B6-8ED9-C16D-E145D2496161}" dt="2023-04-10T04:41:06.811" v="14"/>
            <ac:spMkLst>
              <pc:docMk/>
              <pc:sldMasterMk cId="2102277446" sldId="2147483881"/>
              <pc:sldLayoutMk cId="3685886021" sldId="2147483889"/>
              <ac:spMk id="2" creationId="{00000000-0000-0000-0000-000000000000}"/>
            </ac:spMkLst>
          </pc:spChg>
          <pc:spChg chg="mod">
            <ac:chgData name="LUIS FRANCISCO LARA NARANJO" userId="S::luis.lara.n@uniminuto.edu::83a4ed64-c54f-423a-ada9-3843d3ee4433" providerId="AD" clId="Web-{4B0CDCE2-25B6-8ED9-C16D-E145D2496161}" dt="2023-04-10T04:41:06.811" v="14"/>
            <ac:spMkLst>
              <pc:docMk/>
              <pc:sldMasterMk cId="2102277446" sldId="2147483881"/>
              <pc:sldLayoutMk cId="3685886021" sldId="2147483889"/>
              <ac:spMk id="3" creationId="{00000000-0000-0000-0000-000000000000}"/>
            </ac:spMkLst>
          </pc:spChg>
          <pc:spChg chg="mod">
            <ac:chgData name="LUIS FRANCISCO LARA NARANJO" userId="S::luis.lara.n@uniminuto.edu::83a4ed64-c54f-423a-ada9-3843d3ee4433" providerId="AD" clId="Web-{4B0CDCE2-25B6-8ED9-C16D-E145D2496161}" dt="2023-04-10T04:41:06.811" v="14"/>
            <ac:spMkLst>
              <pc:docMk/>
              <pc:sldMasterMk cId="2102277446" sldId="2147483881"/>
              <pc:sldLayoutMk cId="3685886021" sldId="2147483889"/>
              <ac:spMk id="4" creationId="{00000000-0000-0000-0000-000000000000}"/>
            </ac:spMkLst>
          </pc:spChg>
        </pc:sldLayoutChg>
        <pc:sldLayoutChg chg="modSp add">
          <pc:chgData name="LUIS FRANCISCO LARA NARANJO" userId="S::luis.lara.n@uniminuto.edu::83a4ed64-c54f-423a-ada9-3843d3ee4433" providerId="AD" clId="Web-{4B0CDCE2-25B6-8ED9-C16D-E145D2496161}" dt="2023-04-10T04:41:06.811" v="14"/>
          <pc:sldLayoutMkLst>
            <pc:docMk/>
            <pc:sldMasterMk cId="2102277446" sldId="2147483881"/>
            <pc:sldLayoutMk cId="64471212" sldId="2147483890"/>
          </pc:sldLayoutMkLst>
          <pc:spChg chg="mod">
            <ac:chgData name="LUIS FRANCISCO LARA NARANJO" userId="S::luis.lara.n@uniminuto.edu::83a4ed64-c54f-423a-ada9-3843d3ee4433" providerId="AD" clId="Web-{4B0CDCE2-25B6-8ED9-C16D-E145D2496161}" dt="2023-04-10T04:41:06.811" v="14"/>
            <ac:spMkLst>
              <pc:docMk/>
              <pc:sldMasterMk cId="2102277446" sldId="2147483881"/>
              <pc:sldLayoutMk cId="64471212" sldId="2147483890"/>
              <ac:spMk id="2" creationId="{00000000-0000-0000-0000-000000000000}"/>
            </ac:spMkLst>
          </pc:spChg>
          <pc:spChg chg="mod">
            <ac:chgData name="LUIS FRANCISCO LARA NARANJO" userId="S::luis.lara.n@uniminuto.edu::83a4ed64-c54f-423a-ada9-3843d3ee4433" providerId="AD" clId="Web-{4B0CDCE2-25B6-8ED9-C16D-E145D2496161}" dt="2023-04-10T04:41:06.811" v="14"/>
            <ac:spMkLst>
              <pc:docMk/>
              <pc:sldMasterMk cId="2102277446" sldId="2147483881"/>
              <pc:sldLayoutMk cId="64471212" sldId="2147483890"/>
              <ac:spMk id="3" creationId="{00000000-0000-0000-0000-000000000000}"/>
            </ac:spMkLst>
          </pc:spChg>
          <pc:spChg chg="mod">
            <ac:chgData name="LUIS FRANCISCO LARA NARANJO" userId="S::luis.lara.n@uniminuto.edu::83a4ed64-c54f-423a-ada9-3843d3ee4433" providerId="AD" clId="Web-{4B0CDCE2-25B6-8ED9-C16D-E145D2496161}" dt="2023-04-10T04:41:06.811" v="14"/>
            <ac:spMkLst>
              <pc:docMk/>
              <pc:sldMasterMk cId="2102277446" sldId="2147483881"/>
              <pc:sldLayoutMk cId="64471212" sldId="2147483890"/>
              <ac:spMk id="4" creationId="{00000000-0000-0000-0000-000000000000}"/>
            </ac:spMkLst>
          </pc:spChg>
        </pc:sldLayoutChg>
        <pc:sldLayoutChg chg="add">
          <pc:chgData name="LUIS FRANCISCO LARA NARANJO" userId="S::luis.lara.n@uniminuto.edu::83a4ed64-c54f-423a-ada9-3843d3ee4433" providerId="AD" clId="Web-{4B0CDCE2-25B6-8ED9-C16D-E145D2496161}" dt="2023-04-10T04:39:28.418" v="1"/>
          <pc:sldLayoutMkLst>
            <pc:docMk/>
            <pc:sldMasterMk cId="2102277446" sldId="2147483881"/>
            <pc:sldLayoutMk cId="1371898729" sldId="2147483891"/>
          </pc:sldLayoutMkLst>
        </pc:sldLayoutChg>
        <pc:sldLayoutChg chg="modSp add">
          <pc:chgData name="LUIS FRANCISCO LARA NARANJO" userId="S::luis.lara.n@uniminuto.edu::83a4ed64-c54f-423a-ada9-3843d3ee4433" providerId="AD" clId="Web-{4B0CDCE2-25B6-8ED9-C16D-E145D2496161}" dt="2023-04-10T04:41:06.811" v="14"/>
          <pc:sldLayoutMkLst>
            <pc:docMk/>
            <pc:sldMasterMk cId="2102277446" sldId="2147483881"/>
            <pc:sldLayoutMk cId="2986946214" sldId="2147483892"/>
          </pc:sldLayoutMkLst>
          <pc:spChg chg="mod">
            <ac:chgData name="LUIS FRANCISCO LARA NARANJO" userId="S::luis.lara.n@uniminuto.edu::83a4ed64-c54f-423a-ada9-3843d3ee4433" providerId="AD" clId="Web-{4B0CDCE2-25B6-8ED9-C16D-E145D2496161}" dt="2023-04-10T04:41:06.811" v="14"/>
            <ac:spMkLst>
              <pc:docMk/>
              <pc:sldMasterMk cId="2102277446" sldId="2147483881"/>
              <pc:sldLayoutMk cId="2986946214" sldId="2147483892"/>
              <ac:spMk id="2" creationId="{00000000-0000-0000-0000-000000000000}"/>
            </ac:spMkLst>
          </pc:spChg>
          <pc:spChg chg="mod">
            <ac:chgData name="LUIS FRANCISCO LARA NARANJO" userId="S::luis.lara.n@uniminuto.edu::83a4ed64-c54f-423a-ada9-3843d3ee4433" providerId="AD" clId="Web-{4B0CDCE2-25B6-8ED9-C16D-E145D2496161}" dt="2023-04-10T04:41:06.811" v="14"/>
            <ac:spMkLst>
              <pc:docMk/>
              <pc:sldMasterMk cId="2102277446" sldId="2147483881"/>
              <pc:sldLayoutMk cId="2986946214" sldId="2147483892"/>
              <ac:spMk id="3" creationId="{00000000-0000-0000-0000-000000000000}"/>
            </ac:spMkLst>
          </pc:spChg>
        </pc:sldLayoutChg>
        <pc:sldLayoutChg chg="add">
          <pc:chgData name="LUIS FRANCISCO LARA NARANJO" userId="S::luis.lara.n@uniminuto.edu::83a4ed64-c54f-423a-ada9-3843d3ee4433" providerId="AD" clId="Web-{4B0CDCE2-25B6-8ED9-C16D-E145D2496161}" dt="2023-04-10T04:39:28.418" v="1"/>
          <pc:sldLayoutMkLst>
            <pc:docMk/>
            <pc:sldMasterMk cId="2102277446" sldId="2147483881"/>
            <pc:sldLayoutMk cId="4050529202" sldId="2147483893"/>
          </pc:sldLayoutMkLst>
        </pc:sldLayoutChg>
        <pc:sldLayoutChg chg="add">
          <pc:chgData name="LUIS FRANCISCO LARA NARANJO" userId="S::luis.lara.n@uniminuto.edu::83a4ed64-c54f-423a-ada9-3843d3ee4433" providerId="AD" clId="Web-{4B0CDCE2-25B6-8ED9-C16D-E145D2496161}" dt="2023-04-10T04:39:28.418" v="1"/>
          <pc:sldLayoutMkLst>
            <pc:docMk/>
            <pc:sldMasterMk cId="2102277446" sldId="2147483881"/>
            <pc:sldLayoutMk cId="1335874704" sldId="2147483894"/>
          </pc:sldLayoutMkLst>
        </pc:sldLayoutChg>
      </pc:sldMasterChg>
    </pc:docChg>
  </pc:docChgLst>
  <pc:docChgLst>
    <pc:chgData name="LUIS FRANCISCO LARA NARANJO" userId="S::luis.lara.n@uniminuto.edu::83a4ed64-c54f-423a-ada9-3843d3ee4433" providerId="AD" clId="Web-{2D46C111-B65B-8944-F457-F9209B18E0CB}"/>
    <pc:docChg chg="addSld delSld">
      <pc:chgData name="LUIS FRANCISCO LARA NARANJO" userId="S::luis.lara.n@uniminuto.edu::83a4ed64-c54f-423a-ada9-3843d3ee4433" providerId="AD" clId="Web-{2D46C111-B65B-8944-F457-F9209B18E0CB}" dt="2023-04-10T04:43:27.977" v="17"/>
      <pc:docMkLst>
        <pc:docMk/>
      </pc:docMkLst>
      <pc:sldChg chg="del">
        <pc:chgData name="LUIS FRANCISCO LARA NARANJO" userId="S::luis.lara.n@uniminuto.edu::83a4ed64-c54f-423a-ada9-3843d3ee4433" providerId="AD" clId="Web-{2D46C111-B65B-8944-F457-F9209B18E0CB}" dt="2023-04-10T04:43:19.555" v="6"/>
        <pc:sldMkLst>
          <pc:docMk/>
          <pc:sldMk cId="2450306866" sldId="818"/>
        </pc:sldMkLst>
      </pc:sldChg>
      <pc:sldChg chg="del">
        <pc:chgData name="LUIS FRANCISCO LARA NARANJO" userId="S::luis.lara.n@uniminuto.edu::83a4ed64-c54f-423a-ada9-3843d3ee4433" providerId="AD" clId="Web-{2D46C111-B65B-8944-F457-F9209B18E0CB}" dt="2023-04-10T04:43:19.555" v="5"/>
        <pc:sldMkLst>
          <pc:docMk/>
          <pc:sldMk cId="571080732" sldId="819"/>
        </pc:sldMkLst>
      </pc:sldChg>
      <pc:sldChg chg="del">
        <pc:chgData name="LUIS FRANCISCO LARA NARANJO" userId="S::luis.lara.n@uniminuto.edu::83a4ed64-c54f-423a-ada9-3843d3ee4433" providerId="AD" clId="Web-{2D46C111-B65B-8944-F457-F9209B18E0CB}" dt="2023-04-10T04:43:19.555" v="4"/>
        <pc:sldMkLst>
          <pc:docMk/>
          <pc:sldMk cId="218709135" sldId="856"/>
        </pc:sldMkLst>
      </pc:sldChg>
      <pc:sldChg chg="del">
        <pc:chgData name="LUIS FRANCISCO LARA NARANJO" userId="S::luis.lara.n@uniminuto.edu::83a4ed64-c54f-423a-ada9-3843d3ee4433" providerId="AD" clId="Web-{2D46C111-B65B-8944-F457-F9209B18E0CB}" dt="2023-04-10T04:43:19.555" v="9"/>
        <pc:sldMkLst>
          <pc:docMk/>
          <pc:sldMk cId="2388878830" sldId="1026"/>
        </pc:sldMkLst>
      </pc:sldChg>
      <pc:sldChg chg="del">
        <pc:chgData name="LUIS FRANCISCO LARA NARANJO" userId="S::luis.lara.n@uniminuto.edu::83a4ed64-c54f-423a-ada9-3843d3ee4433" providerId="AD" clId="Web-{2D46C111-B65B-8944-F457-F9209B18E0CB}" dt="2023-04-10T04:43:19.555" v="8"/>
        <pc:sldMkLst>
          <pc:docMk/>
          <pc:sldMk cId="2972836494" sldId="1027"/>
        </pc:sldMkLst>
      </pc:sldChg>
      <pc:sldChg chg="del">
        <pc:chgData name="LUIS FRANCISCO LARA NARANJO" userId="S::luis.lara.n@uniminuto.edu::83a4ed64-c54f-423a-ada9-3843d3ee4433" providerId="AD" clId="Web-{2D46C111-B65B-8944-F457-F9209B18E0CB}" dt="2023-04-10T04:43:19.555" v="7"/>
        <pc:sldMkLst>
          <pc:docMk/>
          <pc:sldMk cId="2945055351" sldId="1028"/>
        </pc:sldMkLst>
      </pc:sldChg>
      <pc:sldChg chg="del">
        <pc:chgData name="LUIS FRANCISCO LARA NARANJO" userId="S::luis.lara.n@uniminuto.edu::83a4ed64-c54f-423a-ada9-3843d3ee4433" providerId="AD" clId="Web-{2D46C111-B65B-8944-F457-F9209B18E0CB}" dt="2023-04-10T04:43:19.555" v="3"/>
        <pc:sldMkLst>
          <pc:docMk/>
          <pc:sldMk cId="4245539343" sldId="1100"/>
        </pc:sldMkLst>
      </pc:sldChg>
      <pc:sldChg chg="del">
        <pc:chgData name="LUIS FRANCISCO LARA NARANJO" userId="S::luis.lara.n@uniminuto.edu::83a4ed64-c54f-423a-ada9-3843d3ee4433" providerId="AD" clId="Web-{2D46C111-B65B-8944-F457-F9209B18E0CB}" dt="2023-04-10T04:43:19.555" v="2"/>
        <pc:sldMkLst>
          <pc:docMk/>
          <pc:sldMk cId="1202831703" sldId="1101"/>
        </pc:sldMkLst>
      </pc:sldChg>
      <pc:sldChg chg="add">
        <pc:chgData name="LUIS FRANCISCO LARA NARANJO" userId="S::luis.lara.n@uniminuto.edu::83a4ed64-c54f-423a-ada9-3843d3ee4433" providerId="AD" clId="Web-{2D46C111-B65B-8944-F457-F9209B18E0CB}" dt="2023-04-10T04:43:06.570" v="0"/>
        <pc:sldMkLst>
          <pc:docMk/>
          <pc:sldMk cId="569132835" sldId="1105"/>
        </pc:sldMkLst>
      </pc:sldChg>
      <pc:sldChg chg="add">
        <pc:chgData name="LUIS FRANCISCO LARA NARANJO" userId="S::luis.lara.n@uniminuto.edu::83a4ed64-c54f-423a-ada9-3843d3ee4433" providerId="AD" clId="Web-{2D46C111-B65B-8944-F457-F9209B18E0CB}" dt="2023-04-10T04:43:14.555" v="1"/>
        <pc:sldMkLst>
          <pc:docMk/>
          <pc:sldMk cId="951130297" sldId="1106"/>
        </pc:sldMkLst>
      </pc:sldChg>
      <pc:sldChg chg="add">
        <pc:chgData name="LUIS FRANCISCO LARA NARANJO" userId="S::luis.lara.n@uniminuto.edu::83a4ed64-c54f-423a-ada9-3843d3ee4433" providerId="AD" clId="Web-{2D46C111-B65B-8944-F457-F9209B18E0CB}" dt="2023-04-10T04:43:27.508" v="10"/>
        <pc:sldMkLst>
          <pc:docMk/>
          <pc:sldMk cId="468690103" sldId="1107"/>
        </pc:sldMkLst>
      </pc:sldChg>
      <pc:sldChg chg="add">
        <pc:chgData name="LUIS FRANCISCO LARA NARANJO" userId="S::luis.lara.n@uniminuto.edu::83a4ed64-c54f-423a-ada9-3843d3ee4433" providerId="AD" clId="Web-{2D46C111-B65B-8944-F457-F9209B18E0CB}" dt="2023-04-10T04:43:27.712" v="11"/>
        <pc:sldMkLst>
          <pc:docMk/>
          <pc:sldMk cId="2632776408" sldId="1108"/>
        </pc:sldMkLst>
      </pc:sldChg>
      <pc:sldChg chg="add">
        <pc:chgData name="LUIS FRANCISCO LARA NARANJO" userId="S::luis.lara.n@uniminuto.edu::83a4ed64-c54f-423a-ada9-3843d3ee4433" providerId="AD" clId="Web-{2D46C111-B65B-8944-F457-F9209B18E0CB}" dt="2023-04-10T04:43:27.758" v="12"/>
        <pc:sldMkLst>
          <pc:docMk/>
          <pc:sldMk cId="2431445587" sldId="1109"/>
        </pc:sldMkLst>
      </pc:sldChg>
      <pc:sldChg chg="add">
        <pc:chgData name="LUIS FRANCISCO LARA NARANJO" userId="S::luis.lara.n@uniminuto.edu::83a4ed64-c54f-423a-ada9-3843d3ee4433" providerId="AD" clId="Web-{2D46C111-B65B-8944-F457-F9209B18E0CB}" dt="2023-04-10T04:43:27.805" v="13"/>
        <pc:sldMkLst>
          <pc:docMk/>
          <pc:sldMk cId="3696187230" sldId="1110"/>
        </pc:sldMkLst>
      </pc:sldChg>
      <pc:sldChg chg="add">
        <pc:chgData name="LUIS FRANCISCO LARA NARANJO" userId="S::luis.lara.n@uniminuto.edu::83a4ed64-c54f-423a-ada9-3843d3ee4433" providerId="AD" clId="Web-{2D46C111-B65B-8944-F457-F9209B18E0CB}" dt="2023-04-10T04:43:27.837" v="14"/>
        <pc:sldMkLst>
          <pc:docMk/>
          <pc:sldMk cId="3198647874" sldId="1111"/>
        </pc:sldMkLst>
      </pc:sldChg>
      <pc:sldChg chg="add">
        <pc:chgData name="LUIS FRANCISCO LARA NARANJO" userId="S::luis.lara.n@uniminuto.edu::83a4ed64-c54f-423a-ada9-3843d3ee4433" providerId="AD" clId="Web-{2D46C111-B65B-8944-F457-F9209B18E0CB}" dt="2023-04-10T04:43:27.883" v="15"/>
        <pc:sldMkLst>
          <pc:docMk/>
          <pc:sldMk cId="1309486187" sldId="1112"/>
        </pc:sldMkLst>
      </pc:sldChg>
      <pc:sldChg chg="add">
        <pc:chgData name="LUIS FRANCISCO LARA NARANJO" userId="S::luis.lara.n@uniminuto.edu::83a4ed64-c54f-423a-ada9-3843d3ee4433" providerId="AD" clId="Web-{2D46C111-B65B-8944-F457-F9209B18E0CB}" dt="2023-04-10T04:43:27.915" v="16"/>
        <pc:sldMkLst>
          <pc:docMk/>
          <pc:sldMk cId="1887012347" sldId="1113"/>
        </pc:sldMkLst>
      </pc:sldChg>
      <pc:sldChg chg="add">
        <pc:chgData name="LUIS FRANCISCO LARA NARANJO" userId="S::luis.lara.n@uniminuto.edu::83a4ed64-c54f-423a-ada9-3843d3ee4433" providerId="AD" clId="Web-{2D46C111-B65B-8944-F457-F9209B18E0CB}" dt="2023-04-10T04:43:27.977" v="17"/>
        <pc:sldMkLst>
          <pc:docMk/>
          <pc:sldMk cId="1330270484" sldId="1114"/>
        </pc:sldMkLst>
      </pc:sldChg>
      <pc:sldMasterChg chg="addSldLayout">
        <pc:chgData name="LUIS FRANCISCO LARA NARANJO" userId="S::luis.lara.n@uniminuto.edu::83a4ed64-c54f-423a-ada9-3843d3ee4433" providerId="AD" clId="Web-{2D46C111-B65B-8944-F457-F9209B18E0CB}" dt="2023-04-10T04:43:06.570" v="0"/>
        <pc:sldMasterMkLst>
          <pc:docMk/>
          <pc:sldMasterMk cId="2102277446" sldId="2147483849"/>
        </pc:sldMasterMkLst>
        <pc:sldLayoutChg chg="add">
          <pc:chgData name="LUIS FRANCISCO LARA NARANJO" userId="S::luis.lara.n@uniminuto.edu::83a4ed64-c54f-423a-ada9-3843d3ee4433" providerId="AD" clId="Web-{2D46C111-B65B-8944-F457-F9209B18E0CB}" dt="2023-04-10T04:43:06.570" v="0"/>
          <pc:sldLayoutMkLst>
            <pc:docMk/>
            <pc:sldMasterMk cId="2102277446" sldId="2147483849"/>
            <pc:sldLayoutMk cId="1068026179" sldId="2147483900"/>
          </pc:sldLayoutMkLst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0B8609-AE62-49EA-9E18-036367D967DB}" type="doc">
      <dgm:prSet loTypeId="urn:microsoft.com/office/officeart/2005/8/layout/vList2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D3FD1A23-D2EC-461F-B127-31336A5D44DC}">
      <dgm:prSet phldrT="[Text]" custT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>
            <a:buFont typeface="+mj-lt"/>
            <a:buAutoNum type="arabicPeriod"/>
          </a:pPr>
          <a:r>
            <a:rPr lang="es-MX" sz="1100">
              <a:latin typeface="Calibri"/>
              <a:cs typeface="Calibri"/>
            </a:rPr>
            <a:t>0. Introducción</a:t>
          </a:r>
          <a:endParaRPr lang="en-US" sz="1100">
            <a:latin typeface="Calibri"/>
            <a:cs typeface="Calibri"/>
          </a:endParaRPr>
        </a:p>
      </dgm:t>
    </dgm:pt>
    <dgm:pt modelId="{14B6AAD4-5536-43D2-A1B0-F90A5733AA98}" type="parTrans" cxnId="{342F83D1-3826-4C95-90D7-96512B65F267}">
      <dgm:prSet/>
      <dgm:spPr/>
      <dgm:t>
        <a:bodyPr/>
        <a:lstStyle/>
        <a:p>
          <a:endParaRPr lang="en-US" sz="2400"/>
        </a:p>
      </dgm:t>
    </dgm:pt>
    <dgm:pt modelId="{446AAD29-E655-4BD7-A4F3-DB5B075765F8}" type="sibTrans" cxnId="{342F83D1-3826-4C95-90D7-96512B65F267}">
      <dgm:prSet/>
      <dgm:spPr/>
      <dgm:t>
        <a:bodyPr/>
        <a:lstStyle/>
        <a:p>
          <a:endParaRPr lang="en-US" sz="2400"/>
        </a:p>
      </dgm:t>
    </dgm:pt>
    <dgm:pt modelId="{8F2F1283-E46E-419F-BBCD-695952C88582}">
      <dgm:prSet custT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s-CO" sz="1100">
              <a:latin typeface="Calibri"/>
              <a:ea typeface="Calibri" panose="020F0502020204030204" pitchFamily="34" charset="0"/>
              <a:cs typeface="Calibri"/>
            </a:rPr>
            <a:t>1_02. Fundamentos Pedagógicos de un caso</a:t>
          </a:r>
        </a:p>
      </dgm:t>
    </dgm:pt>
    <dgm:pt modelId="{215C9C1C-2888-4106-B53D-E5FF9BCCCFAA}" type="parTrans" cxnId="{6EF21610-7E6E-4DC2-8CC7-48ACB87DF67F}">
      <dgm:prSet/>
      <dgm:spPr/>
      <dgm:t>
        <a:bodyPr/>
        <a:lstStyle/>
        <a:p>
          <a:endParaRPr lang="en-US" sz="2400"/>
        </a:p>
      </dgm:t>
    </dgm:pt>
    <dgm:pt modelId="{AA1445FF-18B6-4C57-A80B-0A6C1E8570DC}" type="sibTrans" cxnId="{6EF21610-7E6E-4DC2-8CC7-48ACB87DF67F}">
      <dgm:prSet/>
      <dgm:spPr/>
      <dgm:t>
        <a:bodyPr/>
        <a:lstStyle/>
        <a:p>
          <a:endParaRPr lang="en-US" sz="2400"/>
        </a:p>
      </dgm:t>
    </dgm:pt>
    <dgm:pt modelId="{26694DDC-0FE2-4451-A79B-17C1C6CA38A4}">
      <dgm:prSet custT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s-CO" sz="1100">
              <a:latin typeface="Calibri"/>
              <a:ea typeface="Calibri" panose="020F0502020204030204" pitchFamily="34" charset="0"/>
              <a:cs typeface="Calibri"/>
            </a:rPr>
            <a:t>1_03. </a:t>
          </a:r>
          <a:r>
            <a:rPr lang="es-MX" sz="1100">
              <a:latin typeface="Calibri"/>
              <a:ea typeface="Calibri" panose="020F0502020204030204" pitchFamily="34" charset="0"/>
              <a:cs typeface="Calibri"/>
            </a:rPr>
            <a:t>Estructura de un caso de enseñanza</a:t>
          </a:r>
          <a:endParaRPr lang="es-CO" sz="1100">
            <a:latin typeface="Calibri"/>
            <a:ea typeface="Calibri" panose="020F0502020204030204" pitchFamily="34" charset="0"/>
            <a:cs typeface="Calibri"/>
          </a:endParaRPr>
        </a:p>
      </dgm:t>
    </dgm:pt>
    <dgm:pt modelId="{D1FC0E10-EDA7-469A-9415-F333404E735E}" type="parTrans" cxnId="{1CDC5163-3290-48D4-896C-8B4AD3611486}">
      <dgm:prSet/>
      <dgm:spPr/>
      <dgm:t>
        <a:bodyPr/>
        <a:lstStyle/>
        <a:p>
          <a:endParaRPr lang="en-US" sz="2400"/>
        </a:p>
      </dgm:t>
    </dgm:pt>
    <dgm:pt modelId="{AAB1546B-4B7F-4162-9D99-10D1B3EDDA47}" type="sibTrans" cxnId="{1CDC5163-3290-48D4-896C-8B4AD3611486}">
      <dgm:prSet/>
      <dgm:spPr/>
      <dgm:t>
        <a:bodyPr/>
        <a:lstStyle/>
        <a:p>
          <a:endParaRPr lang="en-US" sz="2400"/>
        </a:p>
      </dgm:t>
    </dgm:pt>
    <dgm:pt modelId="{24ECB240-4DC2-4BF3-8B8B-F153D3D80FD8}">
      <dgm:prSet custT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rtl="0"/>
          <a:r>
            <a:rPr lang="es-CO" sz="1100">
              <a:latin typeface="Calibri"/>
              <a:ea typeface="Calibri" panose="020F0502020204030204" pitchFamily="34" charset="0"/>
              <a:cs typeface="Calibri"/>
            </a:rPr>
            <a:t>1_04. </a:t>
          </a:r>
          <a:r>
            <a:rPr lang="es-MX" sz="1100">
              <a:latin typeface="Calibri"/>
              <a:ea typeface="Calibri" panose="020F0502020204030204" pitchFamily="34" charset="0"/>
              <a:cs typeface="Calibri"/>
            </a:rPr>
            <a:t>¿Cómo enseñar con casos de enseñanza?</a:t>
          </a:r>
          <a:r>
            <a:rPr lang="es-CO" sz="1100">
              <a:latin typeface="Calibri"/>
              <a:ea typeface="Calibri" panose="020F0502020204030204" pitchFamily="34" charset="0"/>
              <a:cs typeface="Calibri"/>
            </a:rPr>
            <a:t> </a:t>
          </a:r>
          <a:endParaRPr lang="es-CO" sz="1100">
            <a:latin typeface="Calibri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70A2AE08-EC5F-4050-8B20-07D47E3BE001}" type="parTrans" cxnId="{229D246A-8257-4031-A074-CE893AC8C0B5}">
      <dgm:prSet/>
      <dgm:spPr/>
      <dgm:t>
        <a:bodyPr/>
        <a:lstStyle/>
        <a:p>
          <a:endParaRPr lang="en-US" sz="2400"/>
        </a:p>
      </dgm:t>
    </dgm:pt>
    <dgm:pt modelId="{44558703-C987-41BB-8815-BC47A07F6200}" type="sibTrans" cxnId="{229D246A-8257-4031-A074-CE893AC8C0B5}">
      <dgm:prSet/>
      <dgm:spPr/>
      <dgm:t>
        <a:bodyPr/>
        <a:lstStyle/>
        <a:p>
          <a:endParaRPr lang="en-US" sz="2400"/>
        </a:p>
      </dgm:t>
    </dgm:pt>
    <dgm:pt modelId="{4347CA87-525C-4978-B877-4D07EBF854D2}">
      <dgm:prSet custT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s-CO" sz="1100" b="0">
              <a:solidFill>
                <a:schemeClr val="tx1"/>
              </a:solidFill>
              <a:latin typeface="Calibri"/>
              <a:ea typeface="Calibri" panose="020F0502020204030204" pitchFamily="34" charset="0"/>
              <a:cs typeface="Calibri"/>
            </a:rPr>
            <a:t>1_05. Planeación de un curso con casos de enseñanza</a:t>
          </a:r>
        </a:p>
      </dgm:t>
    </dgm:pt>
    <dgm:pt modelId="{1573756B-9CC5-43C9-9FED-298FF8DA3AA7}" type="parTrans" cxnId="{929738E8-A26E-4D16-93E5-CD15A2E52034}">
      <dgm:prSet/>
      <dgm:spPr/>
      <dgm:t>
        <a:bodyPr/>
        <a:lstStyle/>
        <a:p>
          <a:endParaRPr lang="en-US" sz="2400"/>
        </a:p>
      </dgm:t>
    </dgm:pt>
    <dgm:pt modelId="{ABC519DB-E12D-4F96-A5E5-BDB24A88C0D5}" type="sibTrans" cxnId="{929738E8-A26E-4D16-93E5-CD15A2E52034}">
      <dgm:prSet/>
      <dgm:spPr/>
      <dgm:t>
        <a:bodyPr/>
        <a:lstStyle/>
        <a:p>
          <a:endParaRPr lang="en-US" sz="2400"/>
        </a:p>
      </dgm:t>
    </dgm:pt>
    <dgm:pt modelId="{26B35FDE-2870-4DC1-A090-A65A223AF224}">
      <dgm:prSet custT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s-CO" sz="1100">
              <a:latin typeface="Calibri"/>
              <a:ea typeface="Calibri" panose="020F0502020204030204" pitchFamily="34" charset="0"/>
              <a:cs typeface="Calibri"/>
            </a:rPr>
            <a:t>1_06. ¿Cómo preparar a los alumnos para el aprendizaje con casos de enseñanza?</a:t>
          </a:r>
        </a:p>
      </dgm:t>
    </dgm:pt>
    <dgm:pt modelId="{92A73F29-3C52-4FBF-AA33-60BE5F58C477}" type="parTrans" cxnId="{B446E3F8-DAE4-4334-A4FD-495C6CA9B012}">
      <dgm:prSet/>
      <dgm:spPr/>
      <dgm:t>
        <a:bodyPr/>
        <a:lstStyle/>
        <a:p>
          <a:endParaRPr lang="en-US" sz="2400"/>
        </a:p>
      </dgm:t>
    </dgm:pt>
    <dgm:pt modelId="{483EBA01-DE01-4AD7-817B-AEECEC9DB12D}" type="sibTrans" cxnId="{B446E3F8-DAE4-4334-A4FD-495C6CA9B012}">
      <dgm:prSet/>
      <dgm:spPr/>
      <dgm:t>
        <a:bodyPr/>
        <a:lstStyle/>
        <a:p>
          <a:endParaRPr lang="en-US" sz="2400"/>
        </a:p>
      </dgm:t>
    </dgm:pt>
    <dgm:pt modelId="{AF54AC64-461D-4FB0-81A8-608ADB89FEE4}">
      <dgm:prSet custT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s-CO" sz="1100" b="0">
              <a:solidFill>
                <a:schemeClr val="tx1"/>
              </a:solidFill>
              <a:latin typeface="Calibri"/>
              <a:ea typeface="Calibri" panose="020F0502020204030204" pitchFamily="34" charset="0"/>
              <a:cs typeface="Calibri"/>
            </a:rPr>
            <a:t>1_07. Evaluación del aprendizaje con casos de enseñanza</a:t>
          </a:r>
        </a:p>
      </dgm:t>
    </dgm:pt>
    <dgm:pt modelId="{32BC8FA8-F0FC-49C0-B333-90C9FF7116E4}" type="parTrans" cxnId="{FEB8F6EB-7030-451D-912C-5D4B73BD333F}">
      <dgm:prSet/>
      <dgm:spPr/>
      <dgm:t>
        <a:bodyPr/>
        <a:lstStyle/>
        <a:p>
          <a:endParaRPr lang="en-US" sz="2400"/>
        </a:p>
      </dgm:t>
    </dgm:pt>
    <dgm:pt modelId="{0077D4AB-6D39-4E3A-B4D3-CEEB0FCAF7B6}" type="sibTrans" cxnId="{FEB8F6EB-7030-451D-912C-5D4B73BD333F}">
      <dgm:prSet/>
      <dgm:spPr/>
      <dgm:t>
        <a:bodyPr/>
        <a:lstStyle/>
        <a:p>
          <a:endParaRPr lang="en-US" sz="2400"/>
        </a:p>
      </dgm:t>
    </dgm:pt>
    <dgm:pt modelId="{5ECF571F-2870-47F2-A131-D9C2A4582032}">
      <dgm:prSet custT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s-CO" sz="1100">
              <a:latin typeface="Calibri"/>
              <a:ea typeface="Calibri" panose="020F0502020204030204" pitchFamily="34" charset="0"/>
              <a:cs typeface="Times New Roman"/>
            </a:rPr>
            <a:t>1_08.</a:t>
          </a:r>
          <a:r>
            <a:rPr lang="es-CO" sz="1100" baseline="0">
              <a:latin typeface="Calibri"/>
              <a:ea typeface="Calibri" panose="020F0502020204030204" pitchFamily="34" charset="0"/>
              <a:cs typeface="Times New Roman"/>
            </a:rPr>
            <a:t> </a:t>
          </a:r>
          <a:r>
            <a:rPr lang="es-MX" sz="1100" baseline="0">
              <a:latin typeface="Calibri"/>
              <a:cs typeface="Times New Roman"/>
            </a:rPr>
            <a:t>Las Notas de Enseñanza</a:t>
          </a:r>
          <a:endParaRPr lang="es-CO" sz="1100">
            <a:latin typeface="Calibri"/>
            <a:ea typeface="Calibri" panose="020F0502020204030204" pitchFamily="34" charset="0"/>
            <a:cs typeface="Times New Roman"/>
          </a:endParaRPr>
        </a:p>
      </dgm:t>
    </dgm:pt>
    <dgm:pt modelId="{FC76D1C8-28C6-466E-AB95-09F272F5E16A}" type="parTrans" cxnId="{CD4BE5B7-C3ED-4B5C-9B2D-C9ABEEAB350E}">
      <dgm:prSet/>
      <dgm:spPr/>
      <dgm:t>
        <a:bodyPr/>
        <a:lstStyle/>
        <a:p>
          <a:endParaRPr lang="en-US" sz="2400"/>
        </a:p>
      </dgm:t>
    </dgm:pt>
    <dgm:pt modelId="{D2D95FFD-E616-4DDD-846F-8F730548E38D}" type="sibTrans" cxnId="{CD4BE5B7-C3ED-4B5C-9B2D-C9ABEEAB350E}">
      <dgm:prSet/>
      <dgm:spPr/>
      <dgm:t>
        <a:bodyPr/>
        <a:lstStyle/>
        <a:p>
          <a:endParaRPr lang="en-US" sz="2400"/>
        </a:p>
      </dgm:t>
    </dgm:pt>
    <dgm:pt modelId="{930181E8-C9D4-4813-95C1-7B87C8208DA9}">
      <dgm:prSet phldrT="[Text]" custT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>
            <a:buFont typeface="+mj-lt"/>
            <a:buAutoNum type="arabicPeriod"/>
          </a:pPr>
          <a:r>
            <a:rPr lang="es-CO" sz="1100">
              <a:latin typeface="Calibri"/>
              <a:ea typeface="Calibri" panose="020F0502020204030204" pitchFamily="34" charset="0"/>
              <a:cs typeface="Calibri"/>
            </a:rPr>
            <a:t>2_01. Características de un buen caso de enseñanza</a:t>
          </a:r>
        </a:p>
      </dgm:t>
    </dgm:pt>
    <dgm:pt modelId="{4D5939D7-E2D4-415B-950D-F5FCCE4B8092}" type="parTrans" cxnId="{6E69D3E0-7B31-4F04-AF4A-8BF4653E962F}">
      <dgm:prSet/>
      <dgm:spPr/>
      <dgm:t>
        <a:bodyPr/>
        <a:lstStyle/>
        <a:p>
          <a:endParaRPr lang="es-CO" sz="2400"/>
        </a:p>
      </dgm:t>
    </dgm:pt>
    <dgm:pt modelId="{2C90EEF5-A8FF-45BF-B8E6-B44A53E3FDCC}" type="sibTrans" cxnId="{6E69D3E0-7B31-4F04-AF4A-8BF4653E962F}">
      <dgm:prSet/>
      <dgm:spPr/>
      <dgm:t>
        <a:bodyPr/>
        <a:lstStyle/>
        <a:p>
          <a:endParaRPr lang="es-CO" sz="2400"/>
        </a:p>
      </dgm:t>
    </dgm:pt>
    <dgm:pt modelId="{2135E868-0516-44F7-B6B4-CF0FC3E611D7}">
      <dgm:prSet custT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s-CO" sz="1100">
              <a:latin typeface="Calibri"/>
              <a:ea typeface="Calibri" panose="020F0502020204030204" pitchFamily="34" charset="0"/>
              <a:cs typeface="Calibri"/>
            </a:rPr>
            <a:t>2_02. Condiciones clave de un caso de enseñanza</a:t>
          </a:r>
        </a:p>
      </dgm:t>
    </dgm:pt>
    <dgm:pt modelId="{F5E2DA0A-7D5F-453B-8488-857FBA9AE3D8}" type="parTrans" cxnId="{0232713F-7A66-498E-8216-61707B5E0F47}">
      <dgm:prSet/>
      <dgm:spPr/>
      <dgm:t>
        <a:bodyPr/>
        <a:lstStyle/>
        <a:p>
          <a:endParaRPr lang="es-CO" sz="2400"/>
        </a:p>
      </dgm:t>
    </dgm:pt>
    <dgm:pt modelId="{27CAB6A2-A93B-41D0-BE70-C6D106311E1A}" type="sibTrans" cxnId="{0232713F-7A66-498E-8216-61707B5E0F47}">
      <dgm:prSet/>
      <dgm:spPr/>
      <dgm:t>
        <a:bodyPr/>
        <a:lstStyle/>
        <a:p>
          <a:endParaRPr lang="es-CO" sz="2400"/>
        </a:p>
      </dgm:t>
    </dgm:pt>
    <dgm:pt modelId="{4FFA4C5D-1A91-4AB0-B146-EC19ED296323}">
      <dgm:prSet custT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s-CO" sz="1100">
              <a:latin typeface="Calibri"/>
              <a:ea typeface="Calibri" panose="020F0502020204030204" pitchFamily="34" charset="0"/>
              <a:cs typeface="Calibri"/>
            </a:rPr>
            <a:t>2_03. Características del escritor de un caso de enseñanza</a:t>
          </a:r>
          <a:endParaRPr lang="es-CO" sz="1100">
            <a:latin typeface="Calibri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499F7FCC-69D1-4E8E-9EB8-92D5C3835B47}" type="parTrans" cxnId="{659250B1-9FB4-42FA-9AEE-8BCC3EABF809}">
      <dgm:prSet/>
      <dgm:spPr/>
      <dgm:t>
        <a:bodyPr/>
        <a:lstStyle/>
        <a:p>
          <a:endParaRPr lang="es-CO" sz="2400"/>
        </a:p>
      </dgm:t>
    </dgm:pt>
    <dgm:pt modelId="{66937CAA-2B44-438C-8BF8-DE40A07D9CE0}" type="sibTrans" cxnId="{659250B1-9FB4-42FA-9AEE-8BCC3EABF809}">
      <dgm:prSet/>
      <dgm:spPr/>
      <dgm:t>
        <a:bodyPr/>
        <a:lstStyle/>
        <a:p>
          <a:endParaRPr lang="es-CO" sz="2400"/>
        </a:p>
      </dgm:t>
    </dgm:pt>
    <dgm:pt modelId="{B1FB69AC-F282-41BE-A5BA-94611C587AB2}">
      <dgm:prSet custT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s-CO" sz="1100">
              <a:latin typeface="Calibri"/>
              <a:ea typeface="Calibri" panose="020F0502020204030204" pitchFamily="34" charset="0"/>
              <a:cs typeface="Calibri"/>
            </a:rPr>
            <a:t>2_04. Origen de un caso de enseñanza</a:t>
          </a:r>
        </a:p>
      </dgm:t>
    </dgm:pt>
    <dgm:pt modelId="{1171BB77-0A00-4CDE-9315-B6602E57191D}" type="parTrans" cxnId="{D8AC87D4-4CE1-435D-BA13-1897276FDEB6}">
      <dgm:prSet/>
      <dgm:spPr/>
      <dgm:t>
        <a:bodyPr/>
        <a:lstStyle/>
        <a:p>
          <a:endParaRPr lang="es-CO" sz="2400"/>
        </a:p>
      </dgm:t>
    </dgm:pt>
    <dgm:pt modelId="{9F5CAD01-011A-438E-91AF-C356F4AF9FE3}" type="sibTrans" cxnId="{D8AC87D4-4CE1-435D-BA13-1897276FDEB6}">
      <dgm:prSet/>
      <dgm:spPr/>
      <dgm:t>
        <a:bodyPr/>
        <a:lstStyle/>
        <a:p>
          <a:endParaRPr lang="es-CO" sz="2400"/>
        </a:p>
      </dgm:t>
    </dgm:pt>
    <dgm:pt modelId="{104FCE0B-C39F-4797-981B-8D940A0FC77F}">
      <dgm:prSet custT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s-CO" sz="1100">
              <a:latin typeface="Calibri"/>
              <a:ea typeface="Calibri" panose="020F0502020204030204" pitchFamily="34" charset="0"/>
              <a:cs typeface="Calibri"/>
            </a:rPr>
            <a:t>2_05. Enfoque del caso de enseñanza</a:t>
          </a:r>
        </a:p>
      </dgm:t>
    </dgm:pt>
    <dgm:pt modelId="{A4F13D8C-FD4F-4C95-84D2-BCFFBD78586D}" type="parTrans" cxnId="{7B896378-35F8-40B1-9A18-ACBEBBC3CF3F}">
      <dgm:prSet/>
      <dgm:spPr/>
      <dgm:t>
        <a:bodyPr/>
        <a:lstStyle/>
        <a:p>
          <a:endParaRPr lang="es-CO" sz="2400"/>
        </a:p>
      </dgm:t>
    </dgm:pt>
    <dgm:pt modelId="{F62CE692-6224-47E4-B631-D6C0A0C84854}" type="sibTrans" cxnId="{7B896378-35F8-40B1-9A18-ACBEBBC3CF3F}">
      <dgm:prSet/>
      <dgm:spPr/>
      <dgm:t>
        <a:bodyPr/>
        <a:lstStyle/>
        <a:p>
          <a:endParaRPr lang="es-CO" sz="2400"/>
        </a:p>
      </dgm:t>
    </dgm:pt>
    <dgm:pt modelId="{6050E50F-7C44-44A5-8D65-8118F34FF72F}">
      <dgm:prSet custT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s-CO" sz="1100" b="1">
              <a:solidFill>
                <a:srgbClr val="00B0F0"/>
              </a:solidFill>
              <a:latin typeface="Calibri"/>
              <a:ea typeface="Calibri" panose="020F0502020204030204" pitchFamily="34" charset="0"/>
              <a:cs typeface="Calibri"/>
            </a:rPr>
            <a:t>2_06. Estructura del Caso y de las Notas de Enseñanza</a:t>
          </a:r>
        </a:p>
      </dgm:t>
    </dgm:pt>
    <dgm:pt modelId="{0A3E4ED2-7B73-4A14-A113-49A788CAA38B}" type="parTrans" cxnId="{007749CF-8C84-40ED-B47B-25B4E642CD15}">
      <dgm:prSet/>
      <dgm:spPr/>
      <dgm:t>
        <a:bodyPr/>
        <a:lstStyle/>
        <a:p>
          <a:endParaRPr lang="es-CO" sz="2400"/>
        </a:p>
      </dgm:t>
    </dgm:pt>
    <dgm:pt modelId="{4E06A9AD-76FB-4F59-95C4-181EB2740DDD}" type="sibTrans" cxnId="{007749CF-8C84-40ED-B47B-25B4E642CD15}">
      <dgm:prSet/>
      <dgm:spPr/>
      <dgm:t>
        <a:bodyPr/>
        <a:lstStyle/>
        <a:p>
          <a:endParaRPr lang="es-CO" sz="2400"/>
        </a:p>
      </dgm:t>
    </dgm:pt>
    <dgm:pt modelId="{1C1E49A8-29F9-4491-BAE8-942C7F8CF9EE}">
      <dgm:prSet custT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s-CO" sz="1100">
              <a:latin typeface="Calibri"/>
              <a:ea typeface="Calibri" panose="020F0502020204030204" pitchFamily="34" charset="0"/>
              <a:cs typeface="Calibri"/>
            </a:rPr>
            <a:t>2_07. Proceso de escritura de un caso de enseñanza</a:t>
          </a:r>
        </a:p>
      </dgm:t>
    </dgm:pt>
    <dgm:pt modelId="{55C26FC6-33A1-433E-86FA-B8B830269673}" type="parTrans" cxnId="{55851983-D76A-44B8-A99E-05DA88DC942B}">
      <dgm:prSet/>
      <dgm:spPr/>
      <dgm:t>
        <a:bodyPr/>
        <a:lstStyle/>
        <a:p>
          <a:endParaRPr lang="es-CO" sz="2400"/>
        </a:p>
      </dgm:t>
    </dgm:pt>
    <dgm:pt modelId="{C7D962BF-9EE7-45D1-9AD1-E1D9D528C118}" type="sibTrans" cxnId="{55851983-D76A-44B8-A99E-05DA88DC942B}">
      <dgm:prSet/>
      <dgm:spPr/>
      <dgm:t>
        <a:bodyPr/>
        <a:lstStyle/>
        <a:p>
          <a:endParaRPr lang="es-CO" sz="2400"/>
        </a:p>
      </dgm:t>
    </dgm:pt>
    <dgm:pt modelId="{AD9321AC-A5D5-4234-BC02-5924B372DAE0}">
      <dgm:prSet custT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s-CO" sz="1100">
              <a:latin typeface="Calibri"/>
              <a:ea typeface="Calibri" panose="020F0502020204030204" pitchFamily="34" charset="0"/>
              <a:cs typeface="Times New Roman"/>
            </a:rPr>
            <a:t>2_08. Escritura de las Notas de enseñanza</a:t>
          </a:r>
        </a:p>
      </dgm:t>
    </dgm:pt>
    <dgm:pt modelId="{95FBEEC7-10BE-4FEB-9717-57FE637CF41E}" type="parTrans" cxnId="{518B518C-824D-486B-B7A8-D2CB5A3E0B79}">
      <dgm:prSet/>
      <dgm:spPr/>
      <dgm:t>
        <a:bodyPr/>
        <a:lstStyle/>
        <a:p>
          <a:endParaRPr lang="es-CO" sz="2400"/>
        </a:p>
      </dgm:t>
    </dgm:pt>
    <dgm:pt modelId="{94561CFA-FDFF-442F-900D-877B716E2EE0}" type="sibTrans" cxnId="{518B518C-824D-486B-B7A8-D2CB5A3E0B79}">
      <dgm:prSet/>
      <dgm:spPr/>
      <dgm:t>
        <a:bodyPr/>
        <a:lstStyle/>
        <a:p>
          <a:endParaRPr lang="es-CO" sz="2400"/>
        </a:p>
      </dgm:t>
    </dgm:pt>
    <dgm:pt modelId="{48DBED11-1FC4-456C-BCEE-41A6D1C3FC4B}">
      <dgm:prSet custT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s-CO" sz="1100">
              <a:latin typeface="Calibri"/>
              <a:ea typeface="Calibri" panose="020F0502020204030204" pitchFamily="34" charset="0"/>
              <a:cs typeface="Calibri"/>
            </a:rPr>
            <a:t>2_09. Publicación del caso de enseñanza</a:t>
          </a:r>
          <a:endParaRPr lang="es-CO" sz="1100">
            <a:effectLst/>
            <a:latin typeface="Calibri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0491274B-CCBC-40CF-AC65-36C789FF8BF5}" type="parTrans" cxnId="{5CEC4BDF-C09F-44C1-A44B-D146266519CC}">
      <dgm:prSet/>
      <dgm:spPr/>
      <dgm:t>
        <a:bodyPr/>
        <a:lstStyle/>
        <a:p>
          <a:endParaRPr lang="es-CO" sz="2400"/>
        </a:p>
      </dgm:t>
    </dgm:pt>
    <dgm:pt modelId="{FC2ED8A7-D4E6-4130-A2F2-55E43BD7EF35}" type="sibTrans" cxnId="{5CEC4BDF-C09F-44C1-A44B-D146266519CC}">
      <dgm:prSet/>
      <dgm:spPr/>
      <dgm:t>
        <a:bodyPr/>
        <a:lstStyle/>
        <a:p>
          <a:endParaRPr lang="es-CO" sz="2400"/>
        </a:p>
      </dgm:t>
    </dgm:pt>
    <dgm:pt modelId="{6FCEAE54-3922-46B6-9FBC-D023B064B7BB}">
      <dgm:prSet phldrT="[Text]" custT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>
            <a:buFont typeface="+mj-lt"/>
            <a:buNone/>
          </a:pPr>
          <a:r>
            <a:rPr lang="es-MX" sz="1100" b="0">
              <a:solidFill>
                <a:schemeClr val="tx1"/>
              </a:solidFill>
              <a:latin typeface="+mn-lt"/>
              <a:cs typeface="Calibri"/>
            </a:rPr>
            <a:t>1_01. </a:t>
          </a:r>
          <a:r>
            <a:rPr lang="es-CO" sz="1100" b="0">
              <a:solidFill>
                <a:schemeClr val="tx1"/>
              </a:solidFill>
              <a:latin typeface="+mn-lt"/>
            </a:rPr>
            <a:t>¿Qué es y qué no es un caso de enseñanza?</a:t>
          </a:r>
          <a:endParaRPr lang="en-US" sz="1100" b="0">
            <a:solidFill>
              <a:schemeClr val="tx1"/>
            </a:solidFill>
          </a:endParaRPr>
        </a:p>
      </dgm:t>
    </dgm:pt>
    <dgm:pt modelId="{CFB0C9B8-8317-43BE-BC72-DA1D0C494715}" type="parTrans" cxnId="{9FB263F4-A68C-47C2-B5C5-07346C405944}">
      <dgm:prSet/>
      <dgm:spPr/>
      <dgm:t>
        <a:bodyPr/>
        <a:lstStyle/>
        <a:p>
          <a:endParaRPr lang="es-CO" sz="2400"/>
        </a:p>
      </dgm:t>
    </dgm:pt>
    <dgm:pt modelId="{A0DCF29D-5194-4DD4-98B7-DDEB078BCF86}" type="sibTrans" cxnId="{9FB263F4-A68C-47C2-B5C5-07346C405944}">
      <dgm:prSet/>
      <dgm:spPr/>
      <dgm:t>
        <a:bodyPr/>
        <a:lstStyle/>
        <a:p>
          <a:endParaRPr lang="es-CO" sz="2400"/>
        </a:p>
      </dgm:t>
    </dgm:pt>
    <dgm:pt modelId="{152F83B8-CB7B-4A1F-83F0-7C7D2E698CA5}" type="pres">
      <dgm:prSet presAssocID="{C80B8609-AE62-49EA-9E18-036367D967DB}" presName="linear" presStyleCnt="0">
        <dgm:presLayoutVars>
          <dgm:animLvl val="lvl"/>
          <dgm:resizeHandles val="exact"/>
        </dgm:presLayoutVars>
      </dgm:prSet>
      <dgm:spPr/>
    </dgm:pt>
    <dgm:pt modelId="{FC941B98-DB5D-4B0C-8D21-5CA4DDAADE14}" type="pres">
      <dgm:prSet presAssocID="{D3FD1A23-D2EC-461F-B127-31336A5D44DC}" presName="parentText" presStyleLbl="node1" presStyleIdx="0" presStyleCnt="18">
        <dgm:presLayoutVars>
          <dgm:chMax val="0"/>
          <dgm:bulletEnabled val="1"/>
        </dgm:presLayoutVars>
      </dgm:prSet>
      <dgm:spPr/>
    </dgm:pt>
    <dgm:pt modelId="{1394D564-6752-4B17-BF1B-D5DA3F228C3A}" type="pres">
      <dgm:prSet presAssocID="{446AAD29-E655-4BD7-A4F3-DB5B075765F8}" presName="spacer" presStyleCnt="0"/>
      <dgm:spPr/>
    </dgm:pt>
    <dgm:pt modelId="{BF4F27AD-3D49-43C1-B6E8-245647612823}" type="pres">
      <dgm:prSet presAssocID="{6FCEAE54-3922-46B6-9FBC-D023B064B7BB}" presName="parentText" presStyleLbl="node1" presStyleIdx="1" presStyleCnt="18">
        <dgm:presLayoutVars>
          <dgm:chMax val="0"/>
          <dgm:bulletEnabled val="1"/>
        </dgm:presLayoutVars>
      </dgm:prSet>
      <dgm:spPr/>
    </dgm:pt>
    <dgm:pt modelId="{5BCB277D-CB89-4EF8-BBA0-3A4C3778E774}" type="pres">
      <dgm:prSet presAssocID="{A0DCF29D-5194-4DD4-98B7-DDEB078BCF86}" presName="spacer" presStyleCnt="0"/>
      <dgm:spPr/>
    </dgm:pt>
    <dgm:pt modelId="{766403E0-444D-46A9-AAA0-8D5234FE5C6E}" type="pres">
      <dgm:prSet presAssocID="{8F2F1283-E46E-419F-BBCD-695952C88582}" presName="parentText" presStyleLbl="node1" presStyleIdx="2" presStyleCnt="18">
        <dgm:presLayoutVars>
          <dgm:chMax val="0"/>
          <dgm:bulletEnabled val="1"/>
        </dgm:presLayoutVars>
      </dgm:prSet>
      <dgm:spPr/>
    </dgm:pt>
    <dgm:pt modelId="{4D043648-FF78-4778-A73C-B362AA8AD52E}" type="pres">
      <dgm:prSet presAssocID="{AA1445FF-18B6-4C57-A80B-0A6C1E8570DC}" presName="spacer" presStyleCnt="0"/>
      <dgm:spPr/>
    </dgm:pt>
    <dgm:pt modelId="{7EBA2CE5-6D8F-4DA7-80CD-3D869C6A31CD}" type="pres">
      <dgm:prSet presAssocID="{26694DDC-0FE2-4451-A79B-17C1C6CA38A4}" presName="parentText" presStyleLbl="node1" presStyleIdx="3" presStyleCnt="18">
        <dgm:presLayoutVars>
          <dgm:chMax val="0"/>
          <dgm:bulletEnabled val="1"/>
        </dgm:presLayoutVars>
      </dgm:prSet>
      <dgm:spPr/>
    </dgm:pt>
    <dgm:pt modelId="{BAB6918E-4424-48F1-B90A-08E487057409}" type="pres">
      <dgm:prSet presAssocID="{AAB1546B-4B7F-4162-9D99-10D1B3EDDA47}" presName="spacer" presStyleCnt="0"/>
      <dgm:spPr/>
    </dgm:pt>
    <dgm:pt modelId="{0FFBEE0C-C86B-4E7C-BFD0-791029D4FE63}" type="pres">
      <dgm:prSet presAssocID="{24ECB240-4DC2-4BF3-8B8B-F153D3D80FD8}" presName="parentText" presStyleLbl="node1" presStyleIdx="4" presStyleCnt="18">
        <dgm:presLayoutVars>
          <dgm:chMax val="0"/>
          <dgm:bulletEnabled val="1"/>
        </dgm:presLayoutVars>
      </dgm:prSet>
      <dgm:spPr/>
    </dgm:pt>
    <dgm:pt modelId="{BA4DBBAE-7936-4EDF-960E-2A5BE65DC810}" type="pres">
      <dgm:prSet presAssocID="{44558703-C987-41BB-8815-BC47A07F6200}" presName="spacer" presStyleCnt="0"/>
      <dgm:spPr/>
    </dgm:pt>
    <dgm:pt modelId="{56A1D4E8-3272-41F1-BF9A-FC48A247A826}" type="pres">
      <dgm:prSet presAssocID="{4347CA87-525C-4978-B877-4D07EBF854D2}" presName="parentText" presStyleLbl="node1" presStyleIdx="5" presStyleCnt="18">
        <dgm:presLayoutVars>
          <dgm:chMax val="0"/>
          <dgm:bulletEnabled val="1"/>
        </dgm:presLayoutVars>
      </dgm:prSet>
      <dgm:spPr/>
    </dgm:pt>
    <dgm:pt modelId="{FD227C02-DF2E-48C3-8DDE-A9A39F57D68E}" type="pres">
      <dgm:prSet presAssocID="{ABC519DB-E12D-4F96-A5E5-BDB24A88C0D5}" presName="spacer" presStyleCnt="0"/>
      <dgm:spPr/>
    </dgm:pt>
    <dgm:pt modelId="{EEB90F89-BDED-40EB-BCEA-DF70474F0E9C}" type="pres">
      <dgm:prSet presAssocID="{26B35FDE-2870-4DC1-A090-A65A223AF224}" presName="parentText" presStyleLbl="node1" presStyleIdx="6" presStyleCnt="18">
        <dgm:presLayoutVars>
          <dgm:chMax val="0"/>
          <dgm:bulletEnabled val="1"/>
        </dgm:presLayoutVars>
      </dgm:prSet>
      <dgm:spPr/>
    </dgm:pt>
    <dgm:pt modelId="{ED308D6A-6262-46CC-9466-D695BE38DC5B}" type="pres">
      <dgm:prSet presAssocID="{483EBA01-DE01-4AD7-817B-AEECEC9DB12D}" presName="spacer" presStyleCnt="0"/>
      <dgm:spPr/>
    </dgm:pt>
    <dgm:pt modelId="{952B8499-216C-4B2E-9059-BE8138E070B8}" type="pres">
      <dgm:prSet presAssocID="{AF54AC64-461D-4FB0-81A8-608ADB89FEE4}" presName="parentText" presStyleLbl="node1" presStyleIdx="7" presStyleCnt="18">
        <dgm:presLayoutVars>
          <dgm:chMax val="0"/>
          <dgm:bulletEnabled val="1"/>
        </dgm:presLayoutVars>
      </dgm:prSet>
      <dgm:spPr/>
    </dgm:pt>
    <dgm:pt modelId="{38268CEB-33D0-49B8-B80D-0D171AB6A8A2}" type="pres">
      <dgm:prSet presAssocID="{0077D4AB-6D39-4E3A-B4D3-CEEB0FCAF7B6}" presName="spacer" presStyleCnt="0"/>
      <dgm:spPr/>
    </dgm:pt>
    <dgm:pt modelId="{FAE8999C-75CC-4017-BE11-D22022F2F4FF}" type="pres">
      <dgm:prSet presAssocID="{5ECF571F-2870-47F2-A131-D9C2A4582032}" presName="parentText" presStyleLbl="node1" presStyleIdx="8" presStyleCnt="18">
        <dgm:presLayoutVars>
          <dgm:chMax val="0"/>
          <dgm:bulletEnabled val="1"/>
        </dgm:presLayoutVars>
      </dgm:prSet>
      <dgm:spPr/>
    </dgm:pt>
    <dgm:pt modelId="{C5F7F5EC-59B7-43F3-BB6C-E5C10BC2A80F}" type="pres">
      <dgm:prSet presAssocID="{D2D95FFD-E616-4DDD-846F-8F730548E38D}" presName="spacer" presStyleCnt="0"/>
      <dgm:spPr/>
    </dgm:pt>
    <dgm:pt modelId="{F6D62BEC-7762-44C9-88F1-04550760B4E6}" type="pres">
      <dgm:prSet presAssocID="{930181E8-C9D4-4813-95C1-7B87C8208DA9}" presName="parentText" presStyleLbl="node1" presStyleIdx="9" presStyleCnt="18">
        <dgm:presLayoutVars>
          <dgm:chMax val="0"/>
          <dgm:bulletEnabled val="1"/>
        </dgm:presLayoutVars>
      </dgm:prSet>
      <dgm:spPr/>
    </dgm:pt>
    <dgm:pt modelId="{5D01BE9D-3ED5-4EDE-88C1-B00D3D31CCD7}" type="pres">
      <dgm:prSet presAssocID="{2C90EEF5-A8FF-45BF-B8E6-B44A53E3FDCC}" presName="spacer" presStyleCnt="0"/>
      <dgm:spPr/>
    </dgm:pt>
    <dgm:pt modelId="{44DFE3DE-2CA3-4A7A-AC30-EAE161BCB135}" type="pres">
      <dgm:prSet presAssocID="{2135E868-0516-44F7-B6B4-CF0FC3E611D7}" presName="parentText" presStyleLbl="node1" presStyleIdx="10" presStyleCnt="18">
        <dgm:presLayoutVars>
          <dgm:chMax val="0"/>
          <dgm:bulletEnabled val="1"/>
        </dgm:presLayoutVars>
      </dgm:prSet>
      <dgm:spPr/>
    </dgm:pt>
    <dgm:pt modelId="{A3B3993B-304B-43B4-8C8D-CF3D059DBF16}" type="pres">
      <dgm:prSet presAssocID="{27CAB6A2-A93B-41D0-BE70-C6D106311E1A}" presName="spacer" presStyleCnt="0"/>
      <dgm:spPr/>
    </dgm:pt>
    <dgm:pt modelId="{B77777A0-67ED-41B1-931C-143A7CB0511B}" type="pres">
      <dgm:prSet presAssocID="{4FFA4C5D-1A91-4AB0-B146-EC19ED296323}" presName="parentText" presStyleLbl="node1" presStyleIdx="11" presStyleCnt="18">
        <dgm:presLayoutVars>
          <dgm:chMax val="0"/>
          <dgm:bulletEnabled val="1"/>
        </dgm:presLayoutVars>
      </dgm:prSet>
      <dgm:spPr/>
    </dgm:pt>
    <dgm:pt modelId="{62ACA7B3-6BF2-41A4-B8FF-68DDF34D980C}" type="pres">
      <dgm:prSet presAssocID="{66937CAA-2B44-438C-8BF8-DE40A07D9CE0}" presName="spacer" presStyleCnt="0"/>
      <dgm:spPr/>
    </dgm:pt>
    <dgm:pt modelId="{2C4F78CE-0963-4C20-93EC-DA7D6FBC69A9}" type="pres">
      <dgm:prSet presAssocID="{B1FB69AC-F282-41BE-A5BA-94611C587AB2}" presName="parentText" presStyleLbl="node1" presStyleIdx="12" presStyleCnt="18">
        <dgm:presLayoutVars>
          <dgm:chMax val="0"/>
          <dgm:bulletEnabled val="1"/>
        </dgm:presLayoutVars>
      </dgm:prSet>
      <dgm:spPr/>
    </dgm:pt>
    <dgm:pt modelId="{05A480FE-29DD-4E57-9C5F-B64B9934A3B2}" type="pres">
      <dgm:prSet presAssocID="{9F5CAD01-011A-438E-91AF-C356F4AF9FE3}" presName="spacer" presStyleCnt="0"/>
      <dgm:spPr/>
    </dgm:pt>
    <dgm:pt modelId="{DDB2C9D7-B4F7-43BB-9296-07B8E20C1F04}" type="pres">
      <dgm:prSet presAssocID="{104FCE0B-C39F-4797-981B-8D940A0FC77F}" presName="parentText" presStyleLbl="node1" presStyleIdx="13" presStyleCnt="18">
        <dgm:presLayoutVars>
          <dgm:chMax val="0"/>
          <dgm:bulletEnabled val="1"/>
        </dgm:presLayoutVars>
      </dgm:prSet>
      <dgm:spPr/>
    </dgm:pt>
    <dgm:pt modelId="{242B2DA7-C394-4F3D-80FA-3244FBB4CFA9}" type="pres">
      <dgm:prSet presAssocID="{F62CE692-6224-47E4-B631-D6C0A0C84854}" presName="spacer" presStyleCnt="0"/>
      <dgm:spPr/>
    </dgm:pt>
    <dgm:pt modelId="{C2FF0721-88A4-406C-A7B0-E2C774E086AE}" type="pres">
      <dgm:prSet presAssocID="{6050E50F-7C44-44A5-8D65-8118F34FF72F}" presName="parentText" presStyleLbl="node1" presStyleIdx="14" presStyleCnt="18">
        <dgm:presLayoutVars>
          <dgm:chMax val="0"/>
          <dgm:bulletEnabled val="1"/>
        </dgm:presLayoutVars>
      </dgm:prSet>
      <dgm:spPr/>
    </dgm:pt>
    <dgm:pt modelId="{7F533963-1684-4503-AAC6-C42D0D9D25ED}" type="pres">
      <dgm:prSet presAssocID="{4E06A9AD-76FB-4F59-95C4-181EB2740DDD}" presName="spacer" presStyleCnt="0"/>
      <dgm:spPr/>
    </dgm:pt>
    <dgm:pt modelId="{522A3346-F44F-4BE0-9FC0-7DC32B084894}" type="pres">
      <dgm:prSet presAssocID="{1C1E49A8-29F9-4491-BAE8-942C7F8CF9EE}" presName="parentText" presStyleLbl="node1" presStyleIdx="15" presStyleCnt="18">
        <dgm:presLayoutVars>
          <dgm:chMax val="0"/>
          <dgm:bulletEnabled val="1"/>
        </dgm:presLayoutVars>
      </dgm:prSet>
      <dgm:spPr/>
    </dgm:pt>
    <dgm:pt modelId="{56D79FF4-CCEA-4F2C-8502-948A76142727}" type="pres">
      <dgm:prSet presAssocID="{C7D962BF-9EE7-45D1-9AD1-E1D9D528C118}" presName="spacer" presStyleCnt="0"/>
      <dgm:spPr/>
    </dgm:pt>
    <dgm:pt modelId="{54C9DB94-85C5-4967-9671-3CB2D7B94A0C}" type="pres">
      <dgm:prSet presAssocID="{AD9321AC-A5D5-4234-BC02-5924B372DAE0}" presName="parentText" presStyleLbl="node1" presStyleIdx="16" presStyleCnt="18">
        <dgm:presLayoutVars>
          <dgm:chMax val="0"/>
          <dgm:bulletEnabled val="1"/>
        </dgm:presLayoutVars>
      </dgm:prSet>
      <dgm:spPr/>
    </dgm:pt>
    <dgm:pt modelId="{8A54E940-FF7F-41DF-95F5-1E0A8014C141}" type="pres">
      <dgm:prSet presAssocID="{94561CFA-FDFF-442F-900D-877B716E2EE0}" presName="spacer" presStyleCnt="0"/>
      <dgm:spPr/>
    </dgm:pt>
    <dgm:pt modelId="{E53F43BC-D5A2-4B00-8788-29D127B4CF07}" type="pres">
      <dgm:prSet presAssocID="{48DBED11-1FC4-456C-BCEE-41A6D1C3FC4B}" presName="parentText" presStyleLbl="node1" presStyleIdx="17" presStyleCnt="18" custLinFactNeighborX="-3670" custLinFactNeighborY="-30832">
        <dgm:presLayoutVars>
          <dgm:chMax val="0"/>
          <dgm:bulletEnabled val="1"/>
        </dgm:presLayoutVars>
      </dgm:prSet>
      <dgm:spPr/>
    </dgm:pt>
  </dgm:ptLst>
  <dgm:cxnLst>
    <dgm:cxn modelId="{401D3701-D62D-40ED-AD33-AAC0C5C46AE2}" type="presOf" srcId="{104FCE0B-C39F-4797-981B-8D940A0FC77F}" destId="{DDB2C9D7-B4F7-43BB-9296-07B8E20C1F04}" srcOrd="0" destOrd="0" presId="urn:microsoft.com/office/officeart/2005/8/layout/vList2"/>
    <dgm:cxn modelId="{41751108-B985-4769-9F05-9B280EF4D7CA}" type="presOf" srcId="{930181E8-C9D4-4813-95C1-7B87C8208DA9}" destId="{F6D62BEC-7762-44C9-88F1-04550760B4E6}" srcOrd="0" destOrd="0" presId="urn:microsoft.com/office/officeart/2005/8/layout/vList2"/>
    <dgm:cxn modelId="{6EF21610-7E6E-4DC2-8CC7-48ACB87DF67F}" srcId="{C80B8609-AE62-49EA-9E18-036367D967DB}" destId="{8F2F1283-E46E-419F-BBCD-695952C88582}" srcOrd="2" destOrd="0" parTransId="{215C9C1C-2888-4106-B53D-E5FF9BCCCFAA}" sibTransId="{AA1445FF-18B6-4C57-A80B-0A6C1E8570DC}"/>
    <dgm:cxn modelId="{FFF87C18-EE2A-4C10-97E7-465E4F5870A1}" type="presOf" srcId="{4FFA4C5D-1A91-4AB0-B146-EC19ED296323}" destId="{B77777A0-67ED-41B1-931C-143A7CB0511B}" srcOrd="0" destOrd="0" presId="urn:microsoft.com/office/officeart/2005/8/layout/vList2"/>
    <dgm:cxn modelId="{3BE6C51E-435F-42AD-ABD9-DE0C83E89A0F}" type="presOf" srcId="{5ECF571F-2870-47F2-A131-D9C2A4582032}" destId="{FAE8999C-75CC-4017-BE11-D22022F2F4FF}" srcOrd="0" destOrd="0" presId="urn:microsoft.com/office/officeart/2005/8/layout/vList2"/>
    <dgm:cxn modelId="{144BD639-6477-4BAE-A518-7B21AA3513B0}" type="presOf" srcId="{24ECB240-4DC2-4BF3-8B8B-F153D3D80FD8}" destId="{0FFBEE0C-C86B-4E7C-BFD0-791029D4FE63}" srcOrd="0" destOrd="0" presId="urn:microsoft.com/office/officeart/2005/8/layout/vList2"/>
    <dgm:cxn modelId="{0232713F-7A66-498E-8216-61707B5E0F47}" srcId="{C80B8609-AE62-49EA-9E18-036367D967DB}" destId="{2135E868-0516-44F7-B6B4-CF0FC3E611D7}" srcOrd="10" destOrd="0" parTransId="{F5E2DA0A-7D5F-453B-8488-857FBA9AE3D8}" sibTransId="{27CAB6A2-A93B-41D0-BE70-C6D106311E1A}"/>
    <dgm:cxn modelId="{7529FA5D-5171-41DF-90E9-B15E4DFAFB3A}" type="presOf" srcId="{6050E50F-7C44-44A5-8D65-8118F34FF72F}" destId="{C2FF0721-88A4-406C-A7B0-E2C774E086AE}" srcOrd="0" destOrd="0" presId="urn:microsoft.com/office/officeart/2005/8/layout/vList2"/>
    <dgm:cxn modelId="{1CDC5163-3290-48D4-896C-8B4AD3611486}" srcId="{C80B8609-AE62-49EA-9E18-036367D967DB}" destId="{26694DDC-0FE2-4451-A79B-17C1C6CA38A4}" srcOrd="3" destOrd="0" parTransId="{D1FC0E10-EDA7-469A-9415-F333404E735E}" sibTransId="{AAB1546B-4B7F-4162-9D99-10D1B3EDDA47}"/>
    <dgm:cxn modelId="{CA6C7D65-116C-4E30-8FD4-7562E64A71D7}" type="presOf" srcId="{D3FD1A23-D2EC-461F-B127-31336A5D44DC}" destId="{FC941B98-DB5D-4B0C-8D21-5CA4DDAADE14}" srcOrd="0" destOrd="0" presId="urn:microsoft.com/office/officeart/2005/8/layout/vList2"/>
    <dgm:cxn modelId="{229D246A-8257-4031-A074-CE893AC8C0B5}" srcId="{C80B8609-AE62-49EA-9E18-036367D967DB}" destId="{24ECB240-4DC2-4BF3-8B8B-F153D3D80FD8}" srcOrd="4" destOrd="0" parTransId="{70A2AE08-EC5F-4050-8B20-07D47E3BE001}" sibTransId="{44558703-C987-41BB-8815-BC47A07F6200}"/>
    <dgm:cxn modelId="{E419576A-0551-4C14-9CBE-C939809DFB77}" type="presOf" srcId="{2135E868-0516-44F7-B6B4-CF0FC3E611D7}" destId="{44DFE3DE-2CA3-4A7A-AC30-EAE161BCB135}" srcOrd="0" destOrd="0" presId="urn:microsoft.com/office/officeart/2005/8/layout/vList2"/>
    <dgm:cxn modelId="{DEFBE26A-6CF1-4239-860F-B634836F97A7}" type="presOf" srcId="{C80B8609-AE62-49EA-9E18-036367D967DB}" destId="{152F83B8-CB7B-4A1F-83F0-7C7D2E698CA5}" srcOrd="0" destOrd="0" presId="urn:microsoft.com/office/officeart/2005/8/layout/vList2"/>
    <dgm:cxn modelId="{7B896378-35F8-40B1-9A18-ACBEBBC3CF3F}" srcId="{C80B8609-AE62-49EA-9E18-036367D967DB}" destId="{104FCE0B-C39F-4797-981B-8D940A0FC77F}" srcOrd="13" destOrd="0" parTransId="{A4F13D8C-FD4F-4C95-84D2-BCFFBD78586D}" sibTransId="{F62CE692-6224-47E4-B631-D6C0A0C84854}"/>
    <dgm:cxn modelId="{55851983-D76A-44B8-A99E-05DA88DC942B}" srcId="{C80B8609-AE62-49EA-9E18-036367D967DB}" destId="{1C1E49A8-29F9-4491-BAE8-942C7F8CF9EE}" srcOrd="15" destOrd="0" parTransId="{55C26FC6-33A1-433E-86FA-B8B830269673}" sibTransId="{C7D962BF-9EE7-45D1-9AD1-E1D9D528C118}"/>
    <dgm:cxn modelId="{518B518C-824D-486B-B7A8-D2CB5A3E0B79}" srcId="{C80B8609-AE62-49EA-9E18-036367D967DB}" destId="{AD9321AC-A5D5-4234-BC02-5924B372DAE0}" srcOrd="16" destOrd="0" parTransId="{95FBEEC7-10BE-4FEB-9717-57FE637CF41E}" sibTransId="{94561CFA-FDFF-442F-900D-877B716E2EE0}"/>
    <dgm:cxn modelId="{4BE7F398-93CA-4FDC-B2C3-E00B979E3DE7}" type="presOf" srcId="{4347CA87-525C-4978-B877-4D07EBF854D2}" destId="{56A1D4E8-3272-41F1-BF9A-FC48A247A826}" srcOrd="0" destOrd="0" presId="urn:microsoft.com/office/officeart/2005/8/layout/vList2"/>
    <dgm:cxn modelId="{97E09BA6-81E5-4F68-B4A6-DE39888DEBA0}" type="presOf" srcId="{26B35FDE-2870-4DC1-A090-A65A223AF224}" destId="{EEB90F89-BDED-40EB-BCEA-DF70474F0E9C}" srcOrd="0" destOrd="0" presId="urn:microsoft.com/office/officeart/2005/8/layout/vList2"/>
    <dgm:cxn modelId="{56C05CA7-B73C-4064-B551-8F2BF2B90064}" type="presOf" srcId="{6FCEAE54-3922-46B6-9FBC-D023B064B7BB}" destId="{BF4F27AD-3D49-43C1-B6E8-245647612823}" srcOrd="0" destOrd="0" presId="urn:microsoft.com/office/officeart/2005/8/layout/vList2"/>
    <dgm:cxn modelId="{0E8AA2AF-8A10-488B-8C06-7379EE252164}" type="presOf" srcId="{8F2F1283-E46E-419F-BBCD-695952C88582}" destId="{766403E0-444D-46A9-AAA0-8D5234FE5C6E}" srcOrd="0" destOrd="0" presId="urn:microsoft.com/office/officeart/2005/8/layout/vList2"/>
    <dgm:cxn modelId="{A538CEB0-7F95-4E24-83EF-F4DB8F059F79}" type="presOf" srcId="{AF54AC64-461D-4FB0-81A8-608ADB89FEE4}" destId="{952B8499-216C-4B2E-9059-BE8138E070B8}" srcOrd="0" destOrd="0" presId="urn:microsoft.com/office/officeart/2005/8/layout/vList2"/>
    <dgm:cxn modelId="{659250B1-9FB4-42FA-9AEE-8BCC3EABF809}" srcId="{C80B8609-AE62-49EA-9E18-036367D967DB}" destId="{4FFA4C5D-1A91-4AB0-B146-EC19ED296323}" srcOrd="11" destOrd="0" parTransId="{499F7FCC-69D1-4E8E-9EB8-92D5C3835B47}" sibTransId="{66937CAA-2B44-438C-8BF8-DE40A07D9CE0}"/>
    <dgm:cxn modelId="{DBBB2CB4-E23F-47A1-94C2-7A33D0A787DE}" type="presOf" srcId="{AD9321AC-A5D5-4234-BC02-5924B372DAE0}" destId="{54C9DB94-85C5-4967-9671-3CB2D7B94A0C}" srcOrd="0" destOrd="0" presId="urn:microsoft.com/office/officeart/2005/8/layout/vList2"/>
    <dgm:cxn modelId="{CD4BE5B7-C3ED-4B5C-9B2D-C9ABEEAB350E}" srcId="{C80B8609-AE62-49EA-9E18-036367D967DB}" destId="{5ECF571F-2870-47F2-A131-D9C2A4582032}" srcOrd="8" destOrd="0" parTransId="{FC76D1C8-28C6-466E-AB95-09F272F5E16A}" sibTransId="{D2D95FFD-E616-4DDD-846F-8F730548E38D}"/>
    <dgm:cxn modelId="{A1756BC3-B834-4926-8FAC-77E2C4B2E8CE}" type="presOf" srcId="{B1FB69AC-F282-41BE-A5BA-94611C587AB2}" destId="{2C4F78CE-0963-4C20-93EC-DA7D6FBC69A9}" srcOrd="0" destOrd="0" presId="urn:microsoft.com/office/officeart/2005/8/layout/vList2"/>
    <dgm:cxn modelId="{007749CF-8C84-40ED-B47B-25B4E642CD15}" srcId="{C80B8609-AE62-49EA-9E18-036367D967DB}" destId="{6050E50F-7C44-44A5-8D65-8118F34FF72F}" srcOrd="14" destOrd="0" parTransId="{0A3E4ED2-7B73-4A14-A113-49A788CAA38B}" sibTransId="{4E06A9AD-76FB-4F59-95C4-181EB2740DDD}"/>
    <dgm:cxn modelId="{342F83D1-3826-4C95-90D7-96512B65F267}" srcId="{C80B8609-AE62-49EA-9E18-036367D967DB}" destId="{D3FD1A23-D2EC-461F-B127-31336A5D44DC}" srcOrd="0" destOrd="0" parTransId="{14B6AAD4-5536-43D2-A1B0-F90A5733AA98}" sibTransId="{446AAD29-E655-4BD7-A4F3-DB5B075765F8}"/>
    <dgm:cxn modelId="{D8AC87D4-4CE1-435D-BA13-1897276FDEB6}" srcId="{C80B8609-AE62-49EA-9E18-036367D967DB}" destId="{B1FB69AC-F282-41BE-A5BA-94611C587AB2}" srcOrd="12" destOrd="0" parTransId="{1171BB77-0A00-4CDE-9315-B6602E57191D}" sibTransId="{9F5CAD01-011A-438E-91AF-C356F4AF9FE3}"/>
    <dgm:cxn modelId="{5CEC4BDF-C09F-44C1-A44B-D146266519CC}" srcId="{C80B8609-AE62-49EA-9E18-036367D967DB}" destId="{48DBED11-1FC4-456C-BCEE-41A6D1C3FC4B}" srcOrd="17" destOrd="0" parTransId="{0491274B-CCBC-40CF-AC65-36C789FF8BF5}" sibTransId="{FC2ED8A7-D4E6-4130-A2F2-55E43BD7EF35}"/>
    <dgm:cxn modelId="{6E69D3E0-7B31-4F04-AF4A-8BF4653E962F}" srcId="{C80B8609-AE62-49EA-9E18-036367D967DB}" destId="{930181E8-C9D4-4813-95C1-7B87C8208DA9}" srcOrd="9" destOrd="0" parTransId="{4D5939D7-E2D4-415B-950D-F5FCCE4B8092}" sibTransId="{2C90EEF5-A8FF-45BF-B8E6-B44A53E3FDCC}"/>
    <dgm:cxn modelId="{EDC851E1-384B-4253-BBFB-D5A3126A3EE2}" type="presOf" srcId="{48DBED11-1FC4-456C-BCEE-41A6D1C3FC4B}" destId="{E53F43BC-D5A2-4B00-8788-29D127B4CF07}" srcOrd="0" destOrd="0" presId="urn:microsoft.com/office/officeart/2005/8/layout/vList2"/>
    <dgm:cxn modelId="{608591E3-727D-4CB8-9733-742C5DF5A110}" type="presOf" srcId="{26694DDC-0FE2-4451-A79B-17C1C6CA38A4}" destId="{7EBA2CE5-6D8F-4DA7-80CD-3D869C6A31CD}" srcOrd="0" destOrd="0" presId="urn:microsoft.com/office/officeart/2005/8/layout/vList2"/>
    <dgm:cxn modelId="{929738E8-A26E-4D16-93E5-CD15A2E52034}" srcId="{C80B8609-AE62-49EA-9E18-036367D967DB}" destId="{4347CA87-525C-4978-B877-4D07EBF854D2}" srcOrd="5" destOrd="0" parTransId="{1573756B-9CC5-43C9-9FED-298FF8DA3AA7}" sibTransId="{ABC519DB-E12D-4F96-A5E5-BDB24A88C0D5}"/>
    <dgm:cxn modelId="{FEB8F6EB-7030-451D-912C-5D4B73BD333F}" srcId="{C80B8609-AE62-49EA-9E18-036367D967DB}" destId="{AF54AC64-461D-4FB0-81A8-608ADB89FEE4}" srcOrd="7" destOrd="0" parTransId="{32BC8FA8-F0FC-49C0-B333-90C9FF7116E4}" sibTransId="{0077D4AB-6D39-4E3A-B4D3-CEEB0FCAF7B6}"/>
    <dgm:cxn modelId="{F51367F0-8A6C-4456-B78A-FBB86F8F0FB0}" type="presOf" srcId="{1C1E49A8-29F9-4491-BAE8-942C7F8CF9EE}" destId="{522A3346-F44F-4BE0-9FC0-7DC32B084894}" srcOrd="0" destOrd="0" presId="urn:microsoft.com/office/officeart/2005/8/layout/vList2"/>
    <dgm:cxn modelId="{9FB263F4-A68C-47C2-B5C5-07346C405944}" srcId="{C80B8609-AE62-49EA-9E18-036367D967DB}" destId="{6FCEAE54-3922-46B6-9FBC-D023B064B7BB}" srcOrd="1" destOrd="0" parTransId="{CFB0C9B8-8317-43BE-BC72-DA1D0C494715}" sibTransId="{A0DCF29D-5194-4DD4-98B7-DDEB078BCF86}"/>
    <dgm:cxn modelId="{B446E3F8-DAE4-4334-A4FD-495C6CA9B012}" srcId="{C80B8609-AE62-49EA-9E18-036367D967DB}" destId="{26B35FDE-2870-4DC1-A090-A65A223AF224}" srcOrd="6" destOrd="0" parTransId="{92A73F29-3C52-4FBF-AA33-60BE5F58C477}" sibTransId="{483EBA01-DE01-4AD7-817B-AEECEC9DB12D}"/>
    <dgm:cxn modelId="{3F639762-DDB5-4143-94F1-5D72158C0637}" type="presParOf" srcId="{152F83B8-CB7B-4A1F-83F0-7C7D2E698CA5}" destId="{FC941B98-DB5D-4B0C-8D21-5CA4DDAADE14}" srcOrd="0" destOrd="0" presId="urn:microsoft.com/office/officeart/2005/8/layout/vList2"/>
    <dgm:cxn modelId="{44F8A4BD-0678-4BC7-9B39-0649E7467C98}" type="presParOf" srcId="{152F83B8-CB7B-4A1F-83F0-7C7D2E698CA5}" destId="{1394D564-6752-4B17-BF1B-D5DA3F228C3A}" srcOrd="1" destOrd="0" presId="urn:microsoft.com/office/officeart/2005/8/layout/vList2"/>
    <dgm:cxn modelId="{A1FC5ECD-8D10-44A0-9A9E-5C0A113F362C}" type="presParOf" srcId="{152F83B8-CB7B-4A1F-83F0-7C7D2E698CA5}" destId="{BF4F27AD-3D49-43C1-B6E8-245647612823}" srcOrd="2" destOrd="0" presId="urn:microsoft.com/office/officeart/2005/8/layout/vList2"/>
    <dgm:cxn modelId="{F48F720D-BA49-41E1-A5DC-0CB0AD0A6140}" type="presParOf" srcId="{152F83B8-CB7B-4A1F-83F0-7C7D2E698CA5}" destId="{5BCB277D-CB89-4EF8-BBA0-3A4C3778E774}" srcOrd="3" destOrd="0" presId="urn:microsoft.com/office/officeart/2005/8/layout/vList2"/>
    <dgm:cxn modelId="{65220D5E-8551-430D-8F65-7774D46DE81D}" type="presParOf" srcId="{152F83B8-CB7B-4A1F-83F0-7C7D2E698CA5}" destId="{766403E0-444D-46A9-AAA0-8D5234FE5C6E}" srcOrd="4" destOrd="0" presId="urn:microsoft.com/office/officeart/2005/8/layout/vList2"/>
    <dgm:cxn modelId="{40CCC7A8-C1B1-479C-981F-605D5BF6BBCA}" type="presParOf" srcId="{152F83B8-CB7B-4A1F-83F0-7C7D2E698CA5}" destId="{4D043648-FF78-4778-A73C-B362AA8AD52E}" srcOrd="5" destOrd="0" presId="urn:microsoft.com/office/officeart/2005/8/layout/vList2"/>
    <dgm:cxn modelId="{E560A557-60B0-4FF6-AAA0-100FD6196997}" type="presParOf" srcId="{152F83B8-CB7B-4A1F-83F0-7C7D2E698CA5}" destId="{7EBA2CE5-6D8F-4DA7-80CD-3D869C6A31CD}" srcOrd="6" destOrd="0" presId="urn:microsoft.com/office/officeart/2005/8/layout/vList2"/>
    <dgm:cxn modelId="{DED3DE8B-6D81-4E4C-B5B8-4039B560E507}" type="presParOf" srcId="{152F83B8-CB7B-4A1F-83F0-7C7D2E698CA5}" destId="{BAB6918E-4424-48F1-B90A-08E487057409}" srcOrd="7" destOrd="0" presId="urn:microsoft.com/office/officeart/2005/8/layout/vList2"/>
    <dgm:cxn modelId="{FB349CC6-5576-4C8B-8494-8B9C46FF71F7}" type="presParOf" srcId="{152F83B8-CB7B-4A1F-83F0-7C7D2E698CA5}" destId="{0FFBEE0C-C86B-4E7C-BFD0-791029D4FE63}" srcOrd="8" destOrd="0" presId="urn:microsoft.com/office/officeart/2005/8/layout/vList2"/>
    <dgm:cxn modelId="{DFC1E607-1CA0-47FB-A87A-11472D072045}" type="presParOf" srcId="{152F83B8-CB7B-4A1F-83F0-7C7D2E698CA5}" destId="{BA4DBBAE-7936-4EDF-960E-2A5BE65DC810}" srcOrd="9" destOrd="0" presId="urn:microsoft.com/office/officeart/2005/8/layout/vList2"/>
    <dgm:cxn modelId="{4B89E2C9-EEAC-4BB3-9E90-7527AA518898}" type="presParOf" srcId="{152F83B8-CB7B-4A1F-83F0-7C7D2E698CA5}" destId="{56A1D4E8-3272-41F1-BF9A-FC48A247A826}" srcOrd="10" destOrd="0" presId="urn:microsoft.com/office/officeart/2005/8/layout/vList2"/>
    <dgm:cxn modelId="{775A56D8-1CF4-4BE5-8E72-164BF151E798}" type="presParOf" srcId="{152F83B8-CB7B-4A1F-83F0-7C7D2E698CA5}" destId="{FD227C02-DF2E-48C3-8DDE-A9A39F57D68E}" srcOrd="11" destOrd="0" presId="urn:microsoft.com/office/officeart/2005/8/layout/vList2"/>
    <dgm:cxn modelId="{B6A558A0-4344-4A12-A304-C6EAA1CB98DC}" type="presParOf" srcId="{152F83B8-CB7B-4A1F-83F0-7C7D2E698CA5}" destId="{EEB90F89-BDED-40EB-BCEA-DF70474F0E9C}" srcOrd="12" destOrd="0" presId="urn:microsoft.com/office/officeart/2005/8/layout/vList2"/>
    <dgm:cxn modelId="{162F6A3E-2C86-4B3D-A51D-204303B7669A}" type="presParOf" srcId="{152F83B8-CB7B-4A1F-83F0-7C7D2E698CA5}" destId="{ED308D6A-6262-46CC-9466-D695BE38DC5B}" srcOrd="13" destOrd="0" presId="urn:microsoft.com/office/officeart/2005/8/layout/vList2"/>
    <dgm:cxn modelId="{1AB342B4-3433-4AAC-A192-365F0F27EB78}" type="presParOf" srcId="{152F83B8-CB7B-4A1F-83F0-7C7D2E698CA5}" destId="{952B8499-216C-4B2E-9059-BE8138E070B8}" srcOrd="14" destOrd="0" presId="urn:microsoft.com/office/officeart/2005/8/layout/vList2"/>
    <dgm:cxn modelId="{972180F9-8B60-47FB-AFE5-09D2E616CC1A}" type="presParOf" srcId="{152F83B8-CB7B-4A1F-83F0-7C7D2E698CA5}" destId="{38268CEB-33D0-49B8-B80D-0D171AB6A8A2}" srcOrd="15" destOrd="0" presId="urn:microsoft.com/office/officeart/2005/8/layout/vList2"/>
    <dgm:cxn modelId="{72427934-9059-423D-A3B7-9478871403F5}" type="presParOf" srcId="{152F83B8-CB7B-4A1F-83F0-7C7D2E698CA5}" destId="{FAE8999C-75CC-4017-BE11-D22022F2F4FF}" srcOrd="16" destOrd="0" presId="urn:microsoft.com/office/officeart/2005/8/layout/vList2"/>
    <dgm:cxn modelId="{5BBE554E-5813-49A2-B598-3D3BF5BC22B4}" type="presParOf" srcId="{152F83B8-CB7B-4A1F-83F0-7C7D2E698CA5}" destId="{C5F7F5EC-59B7-43F3-BB6C-E5C10BC2A80F}" srcOrd="17" destOrd="0" presId="urn:microsoft.com/office/officeart/2005/8/layout/vList2"/>
    <dgm:cxn modelId="{C8129D8E-5DD7-45C7-8FA0-D8F5A08E13BB}" type="presParOf" srcId="{152F83B8-CB7B-4A1F-83F0-7C7D2E698CA5}" destId="{F6D62BEC-7762-44C9-88F1-04550760B4E6}" srcOrd="18" destOrd="0" presId="urn:microsoft.com/office/officeart/2005/8/layout/vList2"/>
    <dgm:cxn modelId="{AFB4D6E8-84F9-4246-B457-A5D327EE9350}" type="presParOf" srcId="{152F83B8-CB7B-4A1F-83F0-7C7D2E698CA5}" destId="{5D01BE9D-3ED5-4EDE-88C1-B00D3D31CCD7}" srcOrd="19" destOrd="0" presId="urn:microsoft.com/office/officeart/2005/8/layout/vList2"/>
    <dgm:cxn modelId="{987CE7D5-46A7-49D0-A678-E882FE9C6A57}" type="presParOf" srcId="{152F83B8-CB7B-4A1F-83F0-7C7D2E698CA5}" destId="{44DFE3DE-2CA3-4A7A-AC30-EAE161BCB135}" srcOrd="20" destOrd="0" presId="urn:microsoft.com/office/officeart/2005/8/layout/vList2"/>
    <dgm:cxn modelId="{A4AA8D2B-8308-4B19-ADDB-C14CECB8594A}" type="presParOf" srcId="{152F83B8-CB7B-4A1F-83F0-7C7D2E698CA5}" destId="{A3B3993B-304B-43B4-8C8D-CF3D059DBF16}" srcOrd="21" destOrd="0" presId="urn:microsoft.com/office/officeart/2005/8/layout/vList2"/>
    <dgm:cxn modelId="{A6E279EC-7357-431B-9AA2-75C80C562DC0}" type="presParOf" srcId="{152F83B8-CB7B-4A1F-83F0-7C7D2E698CA5}" destId="{B77777A0-67ED-41B1-931C-143A7CB0511B}" srcOrd="22" destOrd="0" presId="urn:microsoft.com/office/officeart/2005/8/layout/vList2"/>
    <dgm:cxn modelId="{FF673298-74C5-4AE8-9035-B834937BB336}" type="presParOf" srcId="{152F83B8-CB7B-4A1F-83F0-7C7D2E698CA5}" destId="{62ACA7B3-6BF2-41A4-B8FF-68DDF34D980C}" srcOrd="23" destOrd="0" presId="urn:microsoft.com/office/officeart/2005/8/layout/vList2"/>
    <dgm:cxn modelId="{1F8382D9-4662-46EE-9292-FFEF8A5A8B9D}" type="presParOf" srcId="{152F83B8-CB7B-4A1F-83F0-7C7D2E698CA5}" destId="{2C4F78CE-0963-4C20-93EC-DA7D6FBC69A9}" srcOrd="24" destOrd="0" presId="urn:microsoft.com/office/officeart/2005/8/layout/vList2"/>
    <dgm:cxn modelId="{0567D06C-5AAE-45E9-A18C-7820A76D186B}" type="presParOf" srcId="{152F83B8-CB7B-4A1F-83F0-7C7D2E698CA5}" destId="{05A480FE-29DD-4E57-9C5F-B64B9934A3B2}" srcOrd="25" destOrd="0" presId="urn:microsoft.com/office/officeart/2005/8/layout/vList2"/>
    <dgm:cxn modelId="{A0FAC33A-64AA-442C-8741-FAA71C4064A8}" type="presParOf" srcId="{152F83B8-CB7B-4A1F-83F0-7C7D2E698CA5}" destId="{DDB2C9D7-B4F7-43BB-9296-07B8E20C1F04}" srcOrd="26" destOrd="0" presId="urn:microsoft.com/office/officeart/2005/8/layout/vList2"/>
    <dgm:cxn modelId="{80AF9C0D-7444-4A58-9F85-EEA1F5D69A60}" type="presParOf" srcId="{152F83B8-CB7B-4A1F-83F0-7C7D2E698CA5}" destId="{242B2DA7-C394-4F3D-80FA-3244FBB4CFA9}" srcOrd="27" destOrd="0" presId="urn:microsoft.com/office/officeart/2005/8/layout/vList2"/>
    <dgm:cxn modelId="{FD607425-DE91-4A3F-8AD1-3D9C5FD2EFEB}" type="presParOf" srcId="{152F83B8-CB7B-4A1F-83F0-7C7D2E698CA5}" destId="{C2FF0721-88A4-406C-A7B0-E2C774E086AE}" srcOrd="28" destOrd="0" presId="urn:microsoft.com/office/officeart/2005/8/layout/vList2"/>
    <dgm:cxn modelId="{298184D2-9D8B-4E61-BF61-43FDD3958A9C}" type="presParOf" srcId="{152F83B8-CB7B-4A1F-83F0-7C7D2E698CA5}" destId="{7F533963-1684-4503-AAC6-C42D0D9D25ED}" srcOrd="29" destOrd="0" presId="urn:microsoft.com/office/officeart/2005/8/layout/vList2"/>
    <dgm:cxn modelId="{85D12584-8CAA-44DC-A08F-8DD3C8E7644E}" type="presParOf" srcId="{152F83B8-CB7B-4A1F-83F0-7C7D2E698CA5}" destId="{522A3346-F44F-4BE0-9FC0-7DC32B084894}" srcOrd="30" destOrd="0" presId="urn:microsoft.com/office/officeart/2005/8/layout/vList2"/>
    <dgm:cxn modelId="{7477CABC-44D6-449E-81DB-B99ECCD7E86F}" type="presParOf" srcId="{152F83B8-CB7B-4A1F-83F0-7C7D2E698CA5}" destId="{56D79FF4-CCEA-4F2C-8502-948A76142727}" srcOrd="31" destOrd="0" presId="urn:microsoft.com/office/officeart/2005/8/layout/vList2"/>
    <dgm:cxn modelId="{ABD58528-AD6F-4BD5-9EDA-5E4E83BD63A9}" type="presParOf" srcId="{152F83B8-CB7B-4A1F-83F0-7C7D2E698CA5}" destId="{54C9DB94-85C5-4967-9671-3CB2D7B94A0C}" srcOrd="32" destOrd="0" presId="urn:microsoft.com/office/officeart/2005/8/layout/vList2"/>
    <dgm:cxn modelId="{569B0E50-3F24-4C2B-9774-2664D2C05C88}" type="presParOf" srcId="{152F83B8-CB7B-4A1F-83F0-7C7D2E698CA5}" destId="{8A54E940-FF7F-41DF-95F5-1E0A8014C141}" srcOrd="33" destOrd="0" presId="urn:microsoft.com/office/officeart/2005/8/layout/vList2"/>
    <dgm:cxn modelId="{1790F03C-C45B-409E-B4CB-B697010B09F0}" type="presParOf" srcId="{152F83B8-CB7B-4A1F-83F0-7C7D2E698CA5}" destId="{E53F43BC-D5A2-4B00-8788-29D127B4CF07}" srcOrd="3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8A286B9-44F1-424E-9660-D0E0914EEA72}" type="doc">
      <dgm:prSet loTypeId="urn:microsoft.com/office/officeart/2005/8/layout/cycle4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3B1B31AE-58CF-4D20-87E9-EA771A50A18C}">
      <dgm:prSet phldrT="[Text]" custT="1"/>
      <dgm:spPr/>
      <dgm:t>
        <a:bodyPr/>
        <a:lstStyle/>
        <a:p>
          <a:r>
            <a:rPr lang="es-CO" sz="2000" b="1"/>
            <a:t>Síntesis</a:t>
          </a:r>
        </a:p>
      </dgm:t>
    </dgm:pt>
    <dgm:pt modelId="{0835C30A-AFCF-4A02-BCCC-6E2C94588AEE}" type="parTrans" cxnId="{A866E551-50F2-4204-8F91-05549CCAB89F}">
      <dgm:prSet/>
      <dgm:spPr/>
      <dgm:t>
        <a:bodyPr/>
        <a:lstStyle/>
        <a:p>
          <a:endParaRPr lang="es-CO" sz="1800"/>
        </a:p>
      </dgm:t>
    </dgm:pt>
    <dgm:pt modelId="{A1DD9665-F4DF-4A28-9FD9-15B446FCB80D}" type="sibTrans" cxnId="{A866E551-50F2-4204-8F91-05549CCAB89F}">
      <dgm:prSet/>
      <dgm:spPr/>
      <dgm:t>
        <a:bodyPr/>
        <a:lstStyle/>
        <a:p>
          <a:endParaRPr lang="es-CO" sz="1800"/>
        </a:p>
      </dgm:t>
    </dgm:pt>
    <dgm:pt modelId="{70E3C587-57E4-4C43-AB46-5F650821B012}">
      <dgm:prSet phldrT="[Text]" custT="1"/>
      <dgm:spPr/>
      <dgm:t>
        <a:bodyPr/>
        <a:lstStyle/>
        <a:p>
          <a:r>
            <a:rPr lang="es-CO" sz="2400"/>
            <a:t>Resumen</a:t>
          </a:r>
        </a:p>
      </dgm:t>
    </dgm:pt>
    <dgm:pt modelId="{D3E3252E-F2D3-450A-9CEB-C2FFBDE4FB25}" type="parTrans" cxnId="{E8BAAB15-35CD-456A-941D-1B5D28A739FA}">
      <dgm:prSet/>
      <dgm:spPr/>
      <dgm:t>
        <a:bodyPr/>
        <a:lstStyle/>
        <a:p>
          <a:endParaRPr lang="es-CO" sz="1800"/>
        </a:p>
      </dgm:t>
    </dgm:pt>
    <dgm:pt modelId="{97958349-69F8-423E-992C-DC39EA99D05C}" type="sibTrans" cxnId="{E8BAAB15-35CD-456A-941D-1B5D28A739FA}">
      <dgm:prSet/>
      <dgm:spPr/>
      <dgm:t>
        <a:bodyPr/>
        <a:lstStyle/>
        <a:p>
          <a:endParaRPr lang="es-CO" sz="1800"/>
        </a:p>
      </dgm:t>
    </dgm:pt>
    <dgm:pt modelId="{0C61E585-371E-408F-89F3-7C34FCFC26FB}">
      <dgm:prSet phldrT="[Text]" custT="1"/>
      <dgm:spPr/>
      <dgm:t>
        <a:bodyPr/>
        <a:lstStyle/>
        <a:p>
          <a:r>
            <a:rPr lang="es-CO" sz="2000" b="1"/>
            <a:t>Objetivos de Aprendizaje</a:t>
          </a:r>
        </a:p>
      </dgm:t>
    </dgm:pt>
    <dgm:pt modelId="{97D98057-30C4-4BA3-A7D2-A87592628F18}" type="parTrans" cxnId="{2E2CC077-31D6-41FD-B971-D3A1251CF37F}">
      <dgm:prSet/>
      <dgm:spPr/>
      <dgm:t>
        <a:bodyPr/>
        <a:lstStyle/>
        <a:p>
          <a:endParaRPr lang="es-CO" sz="1800"/>
        </a:p>
      </dgm:t>
    </dgm:pt>
    <dgm:pt modelId="{A3F2B7B7-8E86-4421-84DB-E34C4EF84AC3}" type="sibTrans" cxnId="{2E2CC077-31D6-41FD-B971-D3A1251CF37F}">
      <dgm:prSet/>
      <dgm:spPr/>
      <dgm:t>
        <a:bodyPr/>
        <a:lstStyle/>
        <a:p>
          <a:endParaRPr lang="es-CO" sz="1800"/>
        </a:p>
      </dgm:t>
    </dgm:pt>
    <dgm:pt modelId="{7098E496-954C-4930-9148-BB7F60567B9A}">
      <dgm:prSet phldrT="[Text]" custT="1"/>
      <dgm:spPr/>
      <dgm:t>
        <a:bodyPr/>
        <a:lstStyle/>
        <a:p>
          <a:pPr algn="r"/>
          <a:r>
            <a:rPr lang="es-CO" sz="1400"/>
            <a:t>Objetivo General</a:t>
          </a:r>
        </a:p>
      </dgm:t>
    </dgm:pt>
    <dgm:pt modelId="{80ABAEB2-815A-48D9-AD04-2C23DEB16C92}" type="parTrans" cxnId="{7ACED6F6-B4B5-4E97-960F-B502EE2F1A9C}">
      <dgm:prSet/>
      <dgm:spPr/>
      <dgm:t>
        <a:bodyPr/>
        <a:lstStyle/>
        <a:p>
          <a:endParaRPr lang="es-CO" sz="1800"/>
        </a:p>
      </dgm:t>
    </dgm:pt>
    <dgm:pt modelId="{C45EBAA9-C11D-4196-B203-7E1EDA1005EE}" type="sibTrans" cxnId="{7ACED6F6-B4B5-4E97-960F-B502EE2F1A9C}">
      <dgm:prSet/>
      <dgm:spPr/>
      <dgm:t>
        <a:bodyPr/>
        <a:lstStyle/>
        <a:p>
          <a:endParaRPr lang="es-CO" sz="1800"/>
        </a:p>
      </dgm:t>
    </dgm:pt>
    <dgm:pt modelId="{62097579-54A3-4248-9BEB-7D2901D8531A}">
      <dgm:prSet phldrT="[Text]" custT="1"/>
      <dgm:spPr/>
      <dgm:t>
        <a:bodyPr/>
        <a:lstStyle/>
        <a:p>
          <a:r>
            <a:rPr lang="es-CO" sz="2000" b="1"/>
            <a:t>Preguntas Detonantes y Análisis</a:t>
          </a:r>
        </a:p>
      </dgm:t>
    </dgm:pt>
    <dgm:pt modelId="{CBD4B613-B640-4CBB-B3AF-6D5A16CCF990}" type="parTrans" cxnId="{823F33D0-4669-40C4-B5B9-DE92385AA911}">
      <dgm:prSet/>
      <dgm:spPr/>
      <dgm:t>
        <a:bodyPr/>
        <a:lstStyle/>
        <a:p>
          <a:endParaRPr lang="es-CO" sz="1800"/>
        </a:p>
      </dgm:t>
    </dgm:pt>
    <dgm:pt modelId="{F4333749-CF56-42C7-A869-97E91527D288}" type="sibTrans" cxnId="{823F33D0-4669-40C4-B5B9-DE92385AA911}">
      <dgm:prSet/>
      <dgm:spPr/>
      <dgm:t>
        <a:bodyPr/>
        <a:lstStyle/>
        <a:p>
          <a:endParaRPr lang="es-CO" sz="1800"/>
        </a:p>
      </dgm:t>
    </dgm:pt>
    <dgm:pt modelId="{72BCAFE4-A420-4ECB-AD15-47DC8442E106}">
      <dgm:prSet phldrT="[Text]" custT="1"/>
      <dgm:spPr/>
      <dgm:t>
        <a:bodyPr/>
        <a:lstStyle/>
        <a:p>
          <a:r>
            <a:rPr lang="es-CO" sz="1200"/>
            <a:t>Preguntas Sesión Individual</a:t>
          </a:r>
        </a:p>
      </dgm:t>
    </dgm:pt>
    <dgm:pt modelId="{AD35B011-438A-4323-A138-1795A9EDF598}" type="parTrans" cxnId="{BB1DAADD-37D0-42B9-9144-98A6CD28791E}">
      <dgm:prSet/>
      <dgm:spPr/>
      <dgm:t>
        <a:bodyPr/>
        <a:lstStyle/>
        <a:p>
          <a:endParaRPr lang="es-CO" sz="1800"/>
        </a:p>
      </dgm:t>
    </dgm:pt>
    <dgm:pt modelId="{FD290EE9-B655-45C2-ABEC-812A19B15140}" type="sibTrans" cxnId="{BB1DAADD-37D0-42B9-9144-98A6CD28791E}">
      <dgm:prSet/>
      <dgm:spPr/>
      <dgm:t>
        <a:bodyPr/>
        <a:lstStyle/>
        <a:p>
          <a:endParaRPr lang="es-CO" sz="1800"/>
        </a:p>
      </dgm:t>
    </dgm:pt>
    <dgm:pt modelId="{D5AC8E88-966A-44BD-9085-F0FA7A842B8D}">
      <dgm:prSet phldrT="[Text]" custT="1"/>
      <dgm:spPr/>
      <dgm:t>
        <a:bodyPr/>
        <a:lstStyle/>
        <a:p>
          <a:r>
            <a:rPr lang="es-CO" sz="2400"/>
            <a:t>Contexto</a:t>
          </a:r>
        </a:p>
      </dgm:t>
    </dgm:pt>
    <dgm:pt modelId="{3F8BDB15-C5B7-48D9-82B2-4D7048CDF985}" type="parTrans" cxnId="{62AA2EF6-EFCF-4110-A627-8691B7DEB1F2}">
      <dgm:prSet/>
      <dgm:spPr/>
      <dgm:t>
        <a:bodyPr/>
        <a:lstStyle/>
        <a:p>
          <a:endParaRPr lang="es-CO" sz="1800"/>
        </a:p>
      </dgm:t>
    </dgm:pt>
    <dgm:pt modelId="{555D5987-C535-4DF0-B0AE-FFF0F989BA8C}" type="sibTrans" cxnId="{62AA2EF6-EFCF-4110-A627-8691B7DEB1F2}">
      <dgm:prSet/>
      <dgm:spPr/>
      <dgm:t>
        <a:bodyPr/>
        <a:lstStyle/>
        <a:p>
          <a:endParaRPr lang="es-CO" sz="1800"/>
        </a:p>
      </dgm:t>
    </dgm:pt>
    <dgm:pt modelId="{400036A2-C6FF-4EF8-8A97-2CC142547B92}">
      <dgm:prSet phldrT="[Text]" custT="1"/>
      <dgm:spPr/>
      <dgm:t>
        <a:bodyPr/>
        <a:lstStyle/>
        <a:p>
          <a:pPr algn="r"/>
          <a:r>
            <a:rPr lang="es-CO" sz="1400" err="1"/>
            <a:t>Obj</a:t>
          </a:r>
          <a:r>
            <a:rPr lang="es-CO" sz="1400"/>
            <a:t>. Específicos</a:t>
          </a:r>
        </a:p>
      </dgm:t>
    </dgm:pt>
    <dgm:pt modelId="{67E2A6DD-D58B-4785-904D-6272244F6F5B}" type="parTrans" cxnId="{BB78337E-FB0B-41CC-B98E-1CB327CCBBA6}">
      <dgm:prSet/>
      <dgm:spPr/>
      <dgm:t>
        <a:bodyPr/>
        <a:lstStyle/>
        <a:p>
          <a:endParaRPr lang="es-CO" sz="1800"/>
        </a:p>
      </dgm:t>
    </dgm:pt>
    <dgm:pt modelId="{069F68C9-F2FC-4F30-961F-94EE53074A00}" type="sibTrans" cxnId="{BB78337E-FB0B-41CC-B98E-1CB327CCBBA6}">
      <dgm:prSet/>
      <dgm:spPr/>
      <dgm:t>
        <a:bodyPr/>
        <a:lstStyle/>
        <a:p>
          <a:endParaRPr lang="es-CO" sz="1800"/>
        </a:p>
      </dgm:t>
    </dgm:pt>
    <dgm:pt modelId="{766A742D-0636-4F63-BEA4-14910F3CAEB5}">
      <dgm:prSet phldrT="[Text]" custT="1"/>
      <dgm:spPr/>
      <dgm:t>
        <a:bodyPr/>
        <a:lstStyle/>
        <a:p>
          <a:pPr algn="r"/>
          <a:r>
            <a:rPr lang="es-CO" sz="1400"/>
            <a:t>A quién se dirige</a:t>
          </a:r>
        </a:p>
      </dgm:t>
    </dgm:pt>
    <dgm:pt modelId="{4DF6DE58-774D-4AF6-926D-F921370698B6}" type="parTrans" cxnId="{69C8FF93-71E2-4E26-9DA9-A0FDC1B2935F}">
      <dgm:prSet/>
      <dgm:spPr/>
      <dgm:t>
        <a:bodyPr/>
        <a:lstStyle/>
        <a:p>
          <a:endParaRPr lang="es-CO" sz="1800"/>
        </a:p>
      </dgm:t>
    </dgm:pt>
    <dgm:pt modelId="{241C9182-7F8B-49DD-A295-7A764E9CD1C4}" type="sibTrans" cxnId="{69C8FF93-71E2-4E26-9DA9-A0FDC1B2935F}">
      <dgm:prSet/>
      <dgm:spPr/>
      <dgm:t>
        <a:bodyPr/>
        <a:lstStyle/>
        <a:p>
          <a:endParaRPr lang="es-CO" sz="1800"/>
        </a:p>
      </dgm:t>
    </dgm:pt>
    <dgm:pt modelId="{C0597FF4-3265-497A-A9E7-C799D9D6B512}">
      <dgm:prSet phldrT="[Text]" custT="1"/>
      <dgm:spPr/>
      <dgm:t>
        <a:bodyPr/>
        <a:lstStyle/>
        <a:p>
          <a:pPr algn="r"/>
          <a:r>
            <a:rPr lang="es-CO" sz="1400"/>
            <a:t>Temas </a:t>
          </a:r>
        </a:p>
      </dgm:t>
    </dgm:pt>
    <dgm:pt modelId="{A488D651-E4A8-4C8C-9A80-1FC1CE333C23}" type="parTrans" cxnId="{102E4653-ABF6-4530-9EE9-B624683EEEE8}">
      <dgm:prSet/>
      <dgm:spPr/>
      <dgm:t>
        <a:bodyPr/>
        <a:lstStyle/>
        <a:p>
          <a:endParaRPr lang="es-CO" sz="1800"/>
        </a:p>
      </dgm:t>
    </dgm:pt>
    <dgm:pt modelId="{9D62F8DC-F970-46C4-BD35-5B41F7757E0C}" type="sibTrans" cxnId="{102E4653-ABF6-4530-9EE9-B624683EEEE8}">
      <dgm:prSet/>
      <dgm:spPr/>
      <dgm:t>
        <a:bodyPr/>
        <a:lstStyle/>
        <a:p>
          <a:endParaRPr lang="es-CO" sz="1800"/>
        </a:p>
      </dgm:t>
    </dgm:pt>
    <dgm:pt modelId="{E1BD5BC6-C012-45EF-B67A-5200EC125D13}">
      <dgm:prSet phldrT="[Text]" custT="1"/>
      <dgm:spPr/>
      <dgm:t>
        <a:bodyPr/>
        <a:lstStyle/>
        <a:p>
          <a:pPr algn="r"/>
          <a:r>
            <a:rPr lang="es-CO" sz="1400"/>
            <a:t>Fundamentación Teórica</a:t>
          </a:r>
        </a:p>
      </dgm:t>
    </dgm:pt>
    <dgm:pt modelId="{6972A18D-1C3C-4D79-96EA-76C8800DEE5E}" type="parTrans" cxnId="{F96E53EE-70E8-4CA8-A863-342CA889B00B}">
      <dgm:prSet/>
      <dgm:spPr/>
      <dgm:t>
        <a:bodyPr/>
        <a:lstStyle/>
        <a:p>
          <a:endParaRPr lang="es-CO" sz="1800"/>
        </a:p>
      </dgm:t>
    </dgm:pt>
    <dgm:pt modelId="{887FFF45-BD3B-4F61-8B14-26A2BCA5447A}" type="sibTrans" cxnId="{F96E53EE-70E8-4CA8-A863-342CA889B00B}">
      <dgm:prSet/>
      <dgm:spPr/>
      <dgm:t>
        <a:bodyPr/>
        <a:lstStyle/>
        <a:p>
          <a:endParaRPr lang="es-CO" sz="1800"/>
        </a:p>
      </dgm:t>
    </dgm:pt>
    <dgm:pt modelId="{0959C455-2B04-463D-9CA8-2A1D8BCF30E3}">
      <dgm:prSet phldrT="[Text]" custT="1"/>
      <dgm:spPr/>
      <dgm:t>
        <a:bodyPr/>
        <a:lstStyle/>
        <a:p>
          <a:pPr algn="r"/>
          <a:r>
            <a:rPr lang="es-CO" sz="1400"/>
            <a:t>Lecturas Complementarias</a:t>
          </a:r>
        </a:p>
      </dgm:t>
    </dgm:pt>
    <dgm:pt modelId="{7853F40F-AD91-4010-A213-739A10B73B5D}" type="parTrans" cxnId="{E54816C8-07CC-4D9C-8182-3EF5B057BF26}">
      <dgm:prSet/>
      <dgm:spPr/>
      <dgm:t>
        <a:bodyPr/>
        <a:lstStyle/>
        <a:p>
          <a:endParaRPr lang="es-CO" sz="1800"/>
        </a:p>
      </dgm:t>
    </dgm:pt>
    <dgm:pt modelId="{EA1E6BA2-00D4-4208-95D5-660BECEF9F99}" type="sibTrans" cxnId="{E54816C8-07CC-4D9C-8182-3EF5B057BF26}">
      <dgm:prSet/>
      <dgm:spPr/>
      <dgm:t>
        <a:bodyPr/>
        <a:lstStyle/>
        <a:p>
          <a:endParaRPr lang="es-CO" sz="1800"/>
        </a:p>
      </dgm:t>
    </dgm:pt>
    <dgm:pt modelId="{719F1170-6C8F-407B-A480-4AC5470C683C}">
      <dgm:prSet phldrT="[Text]" custT="1"/>
      <dgm:spPr/>
      <dgm:t>
        <a:bodyPr/>
        <a:lstStyle/>
        <a:p>
          <a:r>
            <a:rPr lang="es-CO" sz="1800" b="1"/>
            <a:t>Metodología</a:t>
          </a:r>
        </a:p>
      </dgm:t>
    </dgm:pt>
    <dgm:pt modelId="{43D18316-A592-44F4-BC03-EB9460D0DC2E}" type="sibTrans" cxnId="{2A0892C3-B234-406B-BFF3-E160A1164731}">
      <dgm:prSet/>
      <dgm:spPr/>
      <dgm:t>
        <a:bodyPr/>
        <a:lstStyle/>
        <a:p>
          <a:endParaRPr lang="es-CO" sz="1800"/>
        </a:p>
      </dgm:t>
    </dgm:pt>
    <dgm:pt modelId="{1052EA61-97EF-4B41-9EEC-9EBC425FAB00}" type="parTrans" cxnId="{2A0892C3-B234-406B-BFF3-E160A1164731}">
      <dgm:prSet/>
      <dgm:spPr/>
      <dgm:t>
        <a:bodyPr/>
        <a:lstStyle/>
        <a:p>
          <a:endParaRPr lang="es-CO" sz="1800"/>
        </a:p>
      </dgm:t>
    </dgm:pt>
    <dgm:pt modelId="{DB638713-012F-4DFF-99AA-2EC737063AAA}">
      <dgm:prSet phldrT="[Text]" custT="1"/>
      <dgm:spPr/>
      <dgm:t>
        <a:bodyPr/>
        <a:lstStyle/>
        <a:p>
          <a:r>
            <a:rPr lang="es-CO" sz="1200"/>
            <a:t>Preguntas Sesión Grupos</a:t>
          </a:r>
        </a:p>
      </dgm:t>
    </dgm:pt>
    <dgm:pt modelId="{5C5FEB25-1D75-48C0-A6E8-67AC715C7B86}" type="parTrans" cxnId="{4E902930-A6BE-4D2A-AFB5-637187133A1A}">
      <dgm:prSet/>
      <dgm:spPr/>
      <dgm:t>
        <a:bodyPr/>
        <a:lstStyle/>
        <a:p>
          <a:endParaRPr lang="es-CO"/>
        </a:p>
      </dgm:t>
    </dgm:pt>
    <dgm:pt modelId="{155C9274-FDB0-4EDE-AE03-9773963BF1B0}" type="sibTrans" cxnId="{4E902930-A6BE-4D2A-AFB5-637187133A1A}">
      <dgm:prSet/>
      <dgm:spPr/>
      <dgm:t>
        <a:bodyPr/>
        <a:lstStyle/>
        <a:p>
          <a:endParaRPr lang="es-CO"/>
        </a:p>
      </dgm:t>
    </dgm:pt>
    <dgm:pt modelId="{A922FCAF-1976-4086-AEA0-26142B97B945}">
      <dgm:prSet phldrT="[Text]" custT="1"/>
      <dgm:spPr/>
      <dgm:t>
        <a:bodyPr/>
        <a:lstStyle/>
        <a:p>
          <a:r>
            <a:rPr lang="es-CO" sz="1200"/>
            <a:t>Preguntas Sesión Plenaria</a:t>
          </a:r>
        </a:p>
      </dgm:t>
    </dgm:pt>
    <dgm:pt modelId="{047D6306-B149-4D7D-8962-45F07040AE15}" type="parTrans" cxnId="{77B7CEF5-F29A-450F-B245-9FC478C51B32}">
      <dgm:prSet/>
      <dgm:spPr/>
      <dgm:t>
        <a:bodyPr/>
        <a:lstStyle/>
        <a:p>
          <a:endParaRPr lang="es-CO"/>
        </a:p>
      </dgm:t>
    </dgm:pt>
    <dgm:pt modelId="{E12715C1-1CD0-468D-B39F-9B7EFE74849A}" type="sibTrans" cxnId="{77B7CEF5-F29A-450F-B245-9FC478C51B32}">
      <dgm:prSet/>
      <dgm:spPr/>
      <dgm:t>
        <a:bodyPr/>
        <a:lstStyle/>
        <a:p>
          <a:endParaRPr lang="es-CO"/>
        </a:p>
      </dgm:t>
    </dgm:pt>
    <dgm:pt modelId="{7173E30D-7DAD-4531-A077-61CF5D50DD0B}">
      <dgm:prSet phldrT="[Text]" custT="1"/>
      <dgm:spPr/>
      <dgm:t>
        <a:bodyPr/>
        <a:lstStyle/>
        <a:p>
          <a:r>
            <a:rPr lang="es-CO" sz="1200"/>
            <a:t>Respuesta a las preguntas con pros y contras</a:t>
          </a:r>
        </a:p>
      </dgm:t>
    </dgm:pt>
    <dgm:pt modelId="{9B86E381-1114-4912-B070-F643581C660B}" type="parTrans" cxnId="{3CE63537-9FEB-4871-A334-1FAF637073CE}">
      <dgm:prSet/>
      <dgm:spPr/>
      <dgm:t>
        <a:bodyPr/>
        <a:lstStyle/>
        <a:p>
          <a:endParaRPr lang="es-CO"/>
        </a:p>
      </dgm:t>
    </dgm:pt>
    <dgm:pt modelId="{1877DB8C-7DF5-4B2D-B719-2249AA07A620}" type="sibTrans" cxnId="{3CE63537-9FEB-4871-A334-1FAF637073CE}">
      <dgm:prSet/>
      <dgm:spPr/>
      <dgm:t>
        <a:bodyPr/>
        <a:lstStyle/>
        <a:p>
          <a:endParaRPr lang="es-CO"/>
        </a:p>
      </dgm:t>
    </dgm:pt>
    <dgm:pt modelId="{ACAD7F49-6482-43F9-9879-D7F537E52E98}">
      <dgm:prSet phldrT="[Text]" custT="1"/>
      <dgm:spPr/>
      <dgm:t>
        <a:bodyPr/>
        <a:lstStyle/>
        <a:p>
          <a:r>
            <a:rPr lang="es-CO" sz="1200"/>
            <a:t>Epílogo</a:t>
          </a:r>
        </a:p>
      </dgm:t>
    </dgm:pt>
    <dgm:pt modelId="{BCA104A7-C66A-476E-A078-24D21F4C56F3}" type="parTrans" cxnId="{9D2039FF-D713-40AE-846C-E4D0AB48327D}">
      <dgm:prSet/>
      <dgm:spPr/>
      <dgm:t>
        <a:bodyPr/>
        <a:lstStyle/>
        <a:p>
          <a:endParaRPr lang="es-CO"/>
        </a:p>
      </dgm:t>
    </dgm:pt>
    <dgm:pt modelId="{C2A16084-2DEE-4377-B5D3-A8953BB9CF29}" type="sibTrans" cxnId="{9D2039FF-D713-40AE-846C-E4D0AB48327D}">
      <dgm:prSet/>
      <dgm:spPr/>
      <dgm:t>
        <a:bodyPr/>
        <a:lstStyle/>
        <a:p>
          <a:endParaRPr lang="es-CO"/>
        </a:p>
      </dgm:t>
    </dgm:pt>
    <dgm:pt modelId="{7E22679C-580F-4B14-8EDB-0D7924390075}">
      <dgm:prSet phldrT="[Text]" custT="1"/>
      <dgm:spPr/>
      <dgm:t>
        <a:bodyPr/>
        <a:lstStyle/>
        <a:p>
          <a:pPr algn="r"/>
          <a:r>
            <a:rPr lang="es-CO" sz="1800"/>
            <a:t>Instrucciones de uso</a:t>
          </a:r>
        </a:p>
      </dgm:t>
    </dgm:pt>
    <dgm:pt modelId="{C9DBB399-25DE-4335-A293-838C5BCEBA55}" type="parTrans" cxnId="{6ABC7AD9-AD46-4BBB-9649-C09FEE2A39F3}">
      <dgm:prSet/>
      <dgm:spPr/>
      <dgm:t>
        <a:bodyPr/>
        <a:lstStyle/>
        <a:p>
          <a:endParaRPr lang="es-CO"/>
        </a:p>
      </dgm:t>
    </dgm:pt>
    <dgm:pt modelId="{D8A3FAD8-0286-45E3-B858-3700E26596D9}" type="sibTrans" cxnId="{6ABC7AD9-AD46-4BBB-9649-C09FEE2A39F3}">
      <dgm:prSet/>
      <dgm:spPr/>
      <dgm:t>
        <a:bodyPr/>
        <a:lstStyle/>
        <a:p>
          <a:endParaRPr lang="es-CO"/>
        </a:p>
      </dgm:t>
    </dgm:pt>
    <dgm:pt modelId="{681F9918-ED7F-4783-A98C-1B72C7623F2F}">
      <dgm:prSet phldrT="[Text]" custT="1"/>
      <dgm:spPr/>
      <dgm:t>
        <a:bodyPr/>
        <a:lstStyle/>
        <a:p>
          <a:pPr algn="r"/>
          <a:r>
            <a:rPr lang="es-CO" sz="1800"/>
            <a:t>Tiempos asignados</a:t>
          </a:r>
        </a:p>
      </dgm:t>
    </dgm:pt>
    <dgm:pt modelId="{C107920C-B5DA-4A22-94B0-83937F65C339}" type="parTrans" cxnId="{0A0D0373-259D-44B1-9097-66A0B4DF2757}">
      <dgm:prSet/>
      <dgm:spPr/>
      <dgm:t>
        <a:bodyPr/>
        <a:lstStyle/>
        <a:p>
          <a:endParaRPr lang="es-CO"/>
        </a:p>
      </dgm:t>
    </dgm:pt>
    <dgm:pt modelId="{D22A4BA0-AEAB-4868-A36F-52C45125F92E}" type="sibTrans" cxnId="{0A0D0373-259D-44B1-9097-66A0B4DF2757}">
      <dgm:prSet/>
      <dgm:spPr/>
      <dgm:t>
        <a:bodyPr/>
        <a:lstStyle/>
        <a:p>
          <a:endParaRPr lang="es-CO"/>
        </a:p>
      </dgm:t>
    </dgm:pt>
    <dgm:pt modelId="{BC27183A-3E2A-4B07-A271-9FD96ED4F7F4}">
      <dgm:prSet phldrT="[Text]" custT="1"/>
      <dgm:spPr/>
      <dgm:t>
        <a:bodyPr/>
        <a:lstStyle/>
        <a:p>
          <a:pPr algn="r"/>
          <a:r>
            <a:rPr lang="es-CO" sz="1800"/>
            <a:t>Tareas asignadas</a:t>
          </a:r>
        </a:p>
      </dgm:t>
    </dgm:pt>
    <dgm:pt modelId="{468CAB88-45B9-489A-A40F-609E1491BDA9}" type="parTrans" cxnId="{3E2B2348-7C1C-44A9-A3B5-D00A51084F3A}">
      <dgm:prSet/>
      <dgm:spPr/>
      <dgm:t>
        <a:bodyPr/>
        <a:lstStyle/>
        <a:p>
          <a:endParaRPr lang="es-CO"/>
        </a:p>
      </dgm:t>
    </dgm:pt>
    <dgm:pt modelId="{8B425639-6225-4B5F-B2FF-00725205C482}" type="sibTrans" cxnId="{3E2B2348-7C1C-44A9-A3B5-D00A51084F3A}">
      <dgm:prSet/>
      <dgm:spPr/>
      <dgm:t>
        <a:bodyPr/>
        <a:lstStyle/>
        <a:p>
          <a:endParaRPr lang="es-CO"/>
        </a:p>
      </dgm:t>
    </dgm:pt>
    <dgm:pt modelId="{F56B00D8-39C7-4E65-870D-E96C17404611}" type="pres">
      <dgm:prSet presAssocID="{28A286B9-44F1-424E-9660-D0E0914EEA72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2C7A93F3-407E-4482-BA73-FEF12B798DC0}" type="pres">
      <dgm:prSet presAssocID="{28A286B9-44F1-424E-9660-D0E0914EEA72}" presName="children" presStyleCnt="0"/>
      <dgm:spPr/>
    </dgm:pt>
    <dgm:pt modelId="{D24F26BA-706F-4E33-86FD-1D120FA5A511}" type="pres">
      <dgm:prSet presAssocID="{28A286B9-44F1-424E-9660-D0E0914EEA72}" presName="child1group" presStyleCnt="0"/>
      <dgm:spPr/>
    </dgm:pt>
    <dgm:pt modelId="{D954138F-9150-4CB7-AE71-B77A13BD2EFF}" type="pres">
      <dgm:prSet presAssocID="{28A286B9-44F1-424E-9660-D0E0914EEA72}" presName="child1" presStyleLbl="bgAcc1" presStyleIdx="0" presStyleCnt="4" custScaleX="142368"/>
      <dgm:spPr/>
    </dgm:pt>
    <dgm:pt modelId="{9D278089-AD42-4838-9BAB-20CFAFC352D4}" type="pres">
      <dgm:prSet presAssocID="{28A286B9-44F1-424E-9660-D0E0914EEA72}" presName="child1Text" presStyleLbl="bgAcc1" presStyleIdx="0" presStyleCnt="4">
        <dgm:presLayoutVars>
          <dgm:bulletEnabled val="1"/>
        </dgm:presLayoutVars>
      </dgm:prSet>
      <dgm:spPr/>
    </dgm:pt>
    <dgm:pt modelId="{0866A0EE-4D9E-4252-8011-729542AA7A62}" type="pres">
      <dgm:prSet presAssocID="{28A286B9-44F1-424E-9660-D0E0914EEA72}" presName="child2group" presStyleCnt="0"/>
      <dgm:spPr/>
    </dgm:pt>
    <dgm:pt modelId="{03E1FA55-9ED1-4FA5-8F64-564DE0DA4096}" type="pres">
      <dgm:prSet presAssocID="{28A286B9-44F1-424E-9660-D0E0914EEA72}" presName="child2" presStyleLbl="bgAcc1" presStyleIdx="1" presStyleCnt="4" custScaleX="143608"/>
      <dgm:spPr/>
    </dgm:pt>
    <dgm:pt modelId="{FC2BA5C3-A36A-4EDF-B75D-D93E284B762C}" type="pres">
      <dgm:prSet presAssocID="{28A286B9-44F1-424E-9660-D0E0914EEA72}" presName="child2Text" presStyleLbl="bgAcc1" presStyleIdx="1" presStyleCnt="4">
        <dgm:presLayoutVars>
          <dgm:bulletEnabled val="1"/>
        </dgm:presLayoutVars>
      </dgm:prSet>
      <dgm:spPr/>
    </dgm:pt>
    <dgm:pt modelId="{E6081BED-57D6-422B-A4AA-FFFB16B0D719}" type="pres">
      <dgm:prSet presAssocID="{28A286B9-44F1-424E-9660-D0E0914EEA72}" presName="child3group" presStyleCnt="0"/>
      <dgm:spPr/>
    </dgm:pt>
    <dgm:pt modelId="{12AB62CB-5125-42C0-B844-599E633EA694}" type="pres">
      <dgm:prSet presAssocID="{28A286B9-44F1-424E-9660-D0E0914EEA72}" presName="child3" presStyleLbl="bgAcc1" presStyleIdx="2" presStyleCnt="4" custScaleX="142988"/>
      <dgm:spPr/>
    </dgm:pt>
    <dgm:pt modelId="{970B6AE3-27E0-4647-9AB1-E268FAB04B11}" type="pres">
      <dgm:prSet presAssocID="{28A286B9-44F1-424E-9660-D0E0914EEA72}" presName="child3Text" presStyleLbl="bgAcc1" presStyleIdx="2" presStyleCnt="4">
        <dgm:presLayoutVars>
          <dgm:bulletEnabled val="1"/>
        </dgm:presLayoutVars>
      </dgm:prSet>
      <dgm:spPr/>
    </dgm:pt>
    <dgm:pt modelId="{AD1FB108-27BA-4004-A119-821D4318CA65}" type="pres">
      <dgm:prSet presAssocID="{28A286B9-44F1-424E-9660-D0E0914EEA72}" presName="child4group" presStyleCnt="0"/>
      <dgm:spPr/>
    </dgm:pt>
    <dgm:pt modelId="{5F697AEF-C005-4591-ACA1-C47C6BFE3D27}" type="pres">
      <dgm:prSet presAssocID="{28A286B9-44F1-424E-9660-D0E0914EEA72}" presName="child4" presStyleLbl="bgAcc1" presStyleIdx="3" presStyleCnt="4" custScaleX="141748"/>
      <dgm:spPr/>
    </dgm:pt>
    <dgm:pt modelId="{5DEAF004-ECA6-46B9-9531-EA357A1F66D9}" type="pres">
      <dgm:prSet presAssocID="{28A286B9-44F1-424E-9660-D0E0914EEA72}" presName="child4Text" presStyleLbl="bgAcc1" presStyleIdx="3" presStyleCnt="4">
        <dgm:presLayoutVars>
          <dgm:bulletEnabled val="1"/>
        </dgm:presLayoutVars>
      </dgm:prSet>
      <dgm:spPr/>
    </dgm:pt>
    <dgm:pt modelId="{C948FB69-343F-4562-AFC1-DDC3C773E6BD}" type="pres">
      <dgm:prSet presAssocID="{28A286B9-44F1-424E-9660-D0E0914EEA72}" presName="childPlaceholder" presStyleCnt="0"/>
      <dgm:spPr/>
    </dgm:pt>
    <dgm:pt modelId="{217F64A4-6B15-4EBA-9249-A3DE3C5E6DD1}" type="pres">
      <dgm:prSet presAssocID="{28A286B9-44F1-424E-9660-D0E0914EEA72}" presName="circle" presStyleCnt="0"/>
      <dgm:spPr/>
    </dgm:pt>
    <dgm:pt modelId="{86B4CB5E-C9D5-4138-8CEF-586FC64481B2}" type="pres">
      <dgm:prSet presAssocID="{28A286B9-44F1-424E-9660-D0E0914EEA72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4A4C92AF-EA39-405E-95BE-F56ABDAC3B87}" type="pres">
      <dgm:prSet presAssocID="{28A286B9-44F1-424E-9660-D0E0914EEA72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3FEAC96B-8B82-4213-A8CE-81914ED428E7}" type="pres">
      <dgm:prSet presAssocID="{28A286B9-44F1-424E-9660-D0E0914EEA72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70658122-366F-45CF-813D-E49669C78A47}" type="pres">
      <dgm:prSet presAssocID="{28A286B9-44F1-424E-9660-D0E0914EEA72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08E862F1-3295-4416-8F17-8294ACB7E9A1}" type="pres">
      <dgm:prSet presAssocID="{28A286B9-44F1-424E-9660-D0E0914EEA72}" presName="quadrantPlaceholder" presStyleCnt="0"/>
      <dgm:spPr/>
    </dgm:pt>
    <dgm:pt modelId="{E1997EEE-0D6A-4B17-85C4-E01760900E74}" type="pres">
      <dgm:prSet presAssocID="{28A286B9-44F1-424E-9660-D0E0914EEA72}" presName="center1" presStyleLbl="fgShp" presStyleIdx="0" presStyleCnt="2"/>
      <dgm:spPr/>
    </dgm:pt>
    <dgm:pt modelId="{022D9547-D5A6-4A60-AC3D-5F37683D5FC5}" type="pres">
      <dgm:prSet presAssocID="{28A286B9-44F1-424E-9660-D0E0914EEA72}" presName="center2" presStyleLbl="fgShp" presStyleIdx="1" presStyleCnt="2"/>
      <dgm:spPr/>
    </dgm:pt>
  </dgm:ptLst>
  <dgm:cxnLst>
    <dgm:cxn modelId="{7690B30B-EE9F-439B-9483-3CC922951A83}" type="presOf" srcId="{7E22679C-580F-4B14-8EDB-0D7924390075}" destId="{970B6AE3-27E0-4647-9AB1-E268FAB04B11}" srcOrd="1" destOrd="0" presId="urn:microsoft.com/office/officeart/2005/8/layout/cycle4"/>
    <dgm:cxn modelId="{8020150C-57FE-4052-94BD-F2DB90A57E8A}" type="presOf" srcId="{719F1170-6C8F-407B-A480-4AC5470C683C}" destId="{3FEAC96B-8B82-4213-A8CE-81914ED428E7}" srcOrd="0" destOrd="0" presId="urn:microsoft.com/office/officeart/2005/8/layout/cycle4"/>
    <dgm:cxn modelId="{0CD8F90F-4255-4291-B578-E1C15B096823}" type="presOf" srcId="{72BCAFE4-A420-4ECB-AD15-47DC8442E106}" destId="{5F697AEF-C005-4591-ACA1-C47C6BFE3D27}" srcOrd="0" destOrd="0" presId="urn:microsoft.com/office/officeart/2005/8/layout/cycle4"/>
    <dgm:cxn modelId="{C1E5C013-A738-46F8-8D23-77D65D4C6E77}" type="presOf" srcId="{7E22679C-580F-4B14-8EDB-0D7924390075}" destId="{12AB62CB-5125-42C0-B844-599E633EA694}" srcOrd="0" destOrd="0" presId="urn:microsoft.com/office/officeart/2005/8/layout/cycle4"/>
    <dgm:cxn modelId="{E8BAAB15-35CD-456A-941D-1B5D28A739FA}" srcId="{3B1B31AE-58CF-4D20-87E9-EA771A50A18C}" destId="{70E3C587-57E4-4C43-AB46-5F650821B012}" srcOrd="0" destOrd="0" parTransId="{D3E3252E-F2D3-450A-9CEB-C2FFBDE4FB25}" sibTransId="{97958349-69F8-423E-992C-DC39EA99D05C}"/>
    <dgm:cxn modelId="{3918DB15-513F-4367-8F92-F75FE09E38A8}" type="presOf" srcId="{7098E496-954C-4930-9148-BB7F60567B9A}" destId="{03E1FA55-9ED1-4FA5-8F64-564DE0DA4096}" srcOrd="0" destOrd="0" presId="urn:microsoft.com/office/officeart/2005/8/layout/cycle4"/>
    <dgm:cxn modelId="{5D45EE20-948A-4666-B934-CAAB4832D096}" type="presOf" srcId="{400036A2-C6FF-4EF8-8A97-2CC142547B92}" destId="{03E1FA55-9ED1-4FA5-8F64-564DE0DA4096}" srcOrd="0" destOrd="1" presId="urn:microsoft.com/office/officeart/2005/8/layout/cycle4"/>
    <dgm:cxn modelId="{DEA85F2A-053D-47A8-A61A-27C208C03973}" type="presOf" srcId="{0959C455-2B04-463D-9CA8-2A1D8BCF30E3}" destId="{03E1FA55-9ED1-4FA5-8F64-564DE0DA4096}" srcOrd="0" destOrd="5" presId="urn:microsoft.com/office/officeart/2005/8/layout/cycle4"/>
    <dgm:cxn modelId="{4E902930-A6BE-4D2A-AFB5-637187133A1A}" srcId="{62097579-54A3-4248-9BEB-7D2901D8531A}" destId="{DB638713-012F-4DFF-99AA-2EC737063AAA}" srcOrd="1" destOrd="0" parTransId="{5C5FEB25-1D75-48C0-A6E8-67AC715C7B86}" sibTransId="{155C9274-FDB0-4EDE-AE03-9773963BF1B0}"/>
    <dgm:cxn modelId="{3CE63537-9FEB-4871-A334-1FAF637073CE}" srcId="{62097579-54A3-4248-9BEB-7D2901D8531A}" destId="{7173E30D-7DAD-4531-A077-61CF5D50DD0B}" srcOrd="3" destOrd="0" parTransId="{9B86E381-1114-4912-B070-F643581C660B}" sibTransId="{1877DB8C-7DF5-4B2D-B719-2249AA07A620}"/>
    <dgm:cxn modelId="{97214937-E5E8-4046-9C4A-F429C73DD8C9}" type="presOf" srcId="{0C61E585-371E-408F-89F3-7C34FCFC26FB}" destId="{4A4C92AF-EA39-405E-95BE-F56ABDAC3B87}" srcOrd="0" destOrd="0" presId="urn:microsoft.com/office/officeart/2005/8/layout/cycle4"/>
    <dgm:cxn modelId="{85492B3A-CDD6-4342-BD3F-2E988D6AE779}" type="presOf" srcId="{D5AC8E88-966A-44BD-9085-F0FA7A842B8D}" destId="{D954138F-9150-4CB7-AE71-B77A13BD2EFF}" srcOrd="0" destOrd="1" presId="urn:microsoft.com/office/officeart/2005/8/layout/cycle4"/>
    <dgm:cxn modelId="{4E08995E-2471-4678-B480-162C95F08EB5}" type="presOf" srcId="{62097579-54A3-4248-9BEB-7D2901D8531A}" destId="{70658122-366F-45CF-813D-E49669C78A47}" srcOrd="0" destOrd="0" presId="urn:microsoft.com/office/officeart/2005/8/layout/cycle4"/>
    <dgm:cxn modelId="{71F37341-EC91-4FD4-9BB7-34015BE53FA9}" type="presOf" srcId="{28A286B9-44F1-424E-9660-D0E0914EEA72}" destId="{F56B00D8-39C7-4E65-870D-E96C17404611}" srcOrd="0" destOrd="0" presId="urn:microsoft.com/office/officeart/2005/8/layout/cycle4"/>
    <dgm:cxn modelId="{3E2B2348-7C1C-44A9-A3B5-D00A51084F3A}" srcId="{719F1170-6C8F-407B-A480-4AC5470C683C}" destId="{BC27183A-3E2A-4B07-A271-9FD96ED4F7F4}" srcOrd="1" destOrd="0" parTransId="{468CAB88-45B9-489A-A40F-609E1491BDA9}" sibTransId="{8B425639-6225-4B5F-B2FF-00725205C482}"/>
    <dgm:cxn modelId="{410B5849-C400-41E1-B0CB-52B1E05B8FAC}" type="presOf" srcId="{7098E496-954C-4930-9148-BB7F60567B9A}" destId="{FC2BA5C3-A36A-4EDF-B75D-D93E284B762C}" srcOrd="1" destOrd="0" presId="urn:microsoft.com/office/officeart/2005/8/layout/cycle4"/>
    <dgm:cxn modelId="{953E834C-EBD9-472F-B48C-AA600FAA2CF8}" type="presOf" srcId="{ACAD7F49-6482-43F9-9879-D7F537E52E98}" destId="{5DEAF004-ECA6-46B9-9531-EA357A1F66D9}" srcOrd="1" destOrd="4" presId="urn:microsoft.com/office/officeart/2005/8/layout/cycle4"/>
    <dgm:cxn modelId="{A866E551-50F2-4204-8F91-05549CCAB89F}" srcId="{28A286B9-44F1-424E-9660-D0E0914EEA72}" destId="{3B1B31AE-58CF-4D20-87E9-EA771A50A18C}" srcOrd="0" destOrd="0" parTransId="{0835C30A-AFCF-4A02-BCCC-6E2C94588AEE}" sibTransId="{A1DD9665-F4DF-4A28-9FD9-15B446FCB80D}"/>
    <dgm:cxn modelId="{0A0D0373-259D-44B1-9097-66A0B4DF2757}" srcId="{719F1170-6C8F-407B-A480-4AC5470C683C}" destId="{681F9918-ED7F-4783-A98C-1B72C7623F2F}" srcOrd="2" destOrd="0" parTransId="{C107920C-B5DA-4A22-94B0-83937F65C339}" sibTransId="{D22A4BA0-AEAB-4868-A36F-52C45125F92E}"/>
    <dgm:cxn modelId="{102E4653-ABF6-4530-9EE9-B624683EEEE8}" srcId="{0C61E585-371E-408F-89F3-7C34FCFC26FB}" destId="{C0597FF4-3265-497A-A9E7-C799D9D6B512}" srcOrd="3" destOrd="0" parTransId="{A488D651-E4A8-4C8C-9A80-1FC1CE333C23}" sibTransId="{9D62F8DC-F970-46C4-BD35-5B41F7757E0C}"/>
    <dgm:cxn modelId="{7D2C7073-4B5D-42FE-83A9-85D439FC9A3D}" type="presOf" srcId="{766A742D-0636-4F63-BEA4-14910F3CAEB5}" destId="{FC2BA5C3-A36A-4EDF-B75D-D93E284B762C}" srcOrd="1" destOrd="2" presId="urn:microsoft.com/office/officeart/2005/8/layout/cycle4"/>
    <dgm:cxn modelId="{2180F254-258C-4927-B03B-65B02A05FD46}" type="presOf" srcId="{7173E30D-7DAD-4531-A077-61CF5D50DD0B}" destId="{5F697AEF-C005-4591-ACA1-C47C6BFE3D27}" srcOrd="0" destOrd="3" presId="urn:microsoft.com/office/officeart/2005/8/layout/cycle4"/>
    <dgm:cxn modelId="{2E2CC077-31D6-41FD-B971-D3A1251CF37F}" srcId="{28A286B9-44F1-424E-9660-D0E0914EEA72}" destId="{0C61E585-371E-408F-89F3-7C34FCFC26FB}" srcOrd="1" destOrd="0" parTransId="{97D98057-30C4-4BA3-A7D2-A87592628F18}" sibTransId="{A3F2B7B7-8E86-4421-84DB-E34C4EF84AC3}"/>
    <dgm:cxn modelId="{DDD36F79-361C-4270-B0CB-4A488ACFC289}" type="presOf" srcId="{72BCAFE4-A420-4ECB-AD15-47DC8442E106}" destId="{5DEAF004-ECA6-46B9-9531-EA357A1F66D9}" srcOrd="1" destOrd="0" presId="urn:microsoft.com/office/officeart/2005/8/layout/cycle4"/>
    <dgm:cxn modelId="{BB78337E-FB0B-41CC-B98E-1CB327CCBBA6}" srcId="{0C61E585-371E-408F-89F3-7C34FCFC26FB}" destId="{400036A2-C6FF-4EF8-8A97-2CC142547B92}" srcOrd="1" destOrd="0" parTransId="{67E2A6DD-D58B-4785-904D-6272244F6F5B}" sibTransId="{069F68C9-F2FC-4F30-961F-94EE53074A00}"/>
    <dgm:cxn modelId="{C150F37E-DAF4-4F0F-81BD-B5C4CAF1BC55}" type="presOf" srcId="{70E3C587-57E4-4C43-AB46-5F650821B012}" destId="{9D278089-AD42-4838-9BAB-20CFAFC352D4}" srcOrd="1" destOrd="0" presId="urn:microsoft.com/office/officeart/2005/8/layout/cycle4"/>
    <dgm:cxn modelId="{20515584-E320-4C87-AA93-FD63358233E6}" type="presOf" srcId="{ACAD7F49-6482-43F9-9879-D7F537E52E98}" destId="{5F697AEF-C005-4591-ACA1-C47C6BFE3D27}" srcOrd="0" destOrd="4" presId="urn:microsoft.com/office/officeart/2005/8/layout/cycle4"/>
    <dgm:cxn modelId="{9CA8A08D-813C-4DF9-A452-71F19A9C9B94}" type="presOf" srcId="{BC27183A-3E2A-4B07-A271-9FD96ED4F7F4}" destId="{970B6AE3-27E0-4647-9AB1-E268FAB04B11}" srcOrd="1" destOrd="1" presId="urn:microsoft.com/office/officeart/2005/8/layout/cycle4"/>
    <dgm:cxn modelId="{D5E66C91-ABED-4AF7-9F38-443E3256E773}" type="presOf" srcId="{A922FCAF-1976-4086-AEA0-26142B97B945}" destId="{5DEAF004-ECA6-46B9-9531-EA357A1F66D9}" srcOrd="1" destOrd="2" presId="urn:microsoft.com/office/officeart/2005/8/layout/cycle4"/>
    <dgm:cxn modelId="{69C8FF93-71E2-4E26-9DA9-A0FDC1B2935F}" srcId="{0C61E585-371E-408F-89F3-7C34FCFC26FB}" destId="{766A742D-0636-4F63-BEA4-14910F3CAEB5}" srcOrd="2" destOrd="0" parTransId="{4DF6DE58-774D-4AF6-926D-F921370698B6}" sibTransId="{241C9182-7F8B-49DD-A295-7A764E9CD1C4}"/>
    <dgm:cxn modelId="{F72C7495-7E29-4F2E-96A0-5A44AD611EC6}" type="presOf" srcId="{D5AC8E88-966A-44BD-9085-F0FA7A842B8D}" destId="{9D278089-AD42-4838-9BAB-20CFAFC352D4}" srcOrd="1" destOrd="1" presId="urn:microsoft.com/office/officeart/2005/8/layout/cycle4"/>
    <dgm:cxn modelId="{B62D6B9C-4AEC-4F7A-9989-84D9D1DF4337}" type="presOf" srcId="{3B1B31AE-58CF-4D20-87E9-EA771A50A18C}" destId="{86B4CB5E-C9D5-4138-8CEF-586FC64481B2}" srcOrd="0" destOrd="0" presId="urn:microsoft.com/office/officeart/2005/8/layout/cycle4"/>
    <dgm:cxn modelId="{B2B6DB9F-2569-45F6-8D45-723E5C36B32A}" type="presOf" srcId="{7173E30D-7DAD-4531-A077-61CF5D50DD0B}" destId="{5DEAF004-ECA6-46B9-9531-EA357A1F66D9}" srcOrd="1" destOrd="3" presId="urn:microsoft.com/office/officeart/2005/8/layout/cycle4"/>
    <dgm:cxn modelId="{208F70A1-9790-4E96-B633-371A21C44412}" type="presOf" srcId="{681F9918-ED7F-4783-A98C-1B72C7623F2F}" destId="{970B6AE3-27E0-4647-9AB1-E268FAB04B11}" srcOrd="1" destOrd="2" presId="urn:microsoft.com/office/officeart/2005/8/layout/cycle4"/>
    <dgm:cxn modelId="{563A89A3-7A3B-4950-BDB6-E66CF9AED2EB}" type="presOf" srcId="{C0597FF4-3265-497A-A9E7-C799D9D6B512}" destId="{FC2BA5C3-A36A-4EDF-B75D-D93E284B762C}" srcOrd="1" destOrd="3" presId="urn:microsoft.com/office/officeart/2005/8/layout/cycle4"/>
    <dgm:cxn modelId="{383DFBA3-C8EC-4DE5-95F9-5A9AAF941A57}" type="presOf" srcId="{DB638713-012F-4DFF-99AA-2EC737063AAA}" destId="{5DEAF004-ECA6-46B9-9531-EA357A1F66D9}" srcOrd="1" destOrd="1" presId="urn:microsoft.com/office/officeart/2005/8/layout/cycle4"/>
    <dgm:cxn modelId="{1367B0A7-2C7D-4F94-8DC7-B1AB6D76F5D1}" type="presOf" srcId="{C0597FF4-3265-497A-A9E7-C799D9D6B512}" destId="{03E1FA55-9ED1-4FA5-8F64-564DE0DA4096}" srcOrd="0" destOrd="3" presId="urn:microsoft.com/office/officeart/2005/8/layout/cycle4"/>
    <dgm:cxn modelId="{691A9EAE-2F43-4168-A588-7DEAD2D9F7D3}" type="presOf" srcId="{681F9918-ED7F-4783-A98C-1B72C7623F2F}" destId="{12AB62CB-5125-42C0-B844-599E633EA694}" srcOrd="0" destOrd="2" presId="urn:microsoft.com/office/officeart/2005/8/layout/cycle4"/>
    <dgm:cxn modelId="{88EF8BAF-9DE8-4614-A669-5B9B647DFA84}" type="presOf" srcId="{DB638713-012F-4DFF-99AA-2EC737063AAA}" destId="{5F697AEF-C005-4591-ACA1-C47C6BFE3D27}" srcOrd="0" destOrd="1" presId="urn:microsoft.com/office/officeart/2005/8/layout/cycle4"/>
    <dgm:cxn modelId="{DFE1F0BD-6CDE-4E31-95F7-400E2EB9F7AA}" type="presOf" srcId="{70E3C587-57E4-4C43-AB46-5F650821B012}" destId="{D954138F-9150-4CB7-AE71-B77A13BD2EFF}" srcOrd="0" destOrd="0" presId="urn:microsoft.com/office/officeart/2005/8/layout/cycle4"/>
    <dgm:cxn modelId="{2A0892C3-B234-406B-BFF3-E160A1164731}" srcId="{28A286B9-44F1-424E-9660-D0E0914EEA72}" destId="{719F1170-6C8F-407B-A480-4AC5470C683C}" srcOrd="2" destOrd="0" parTransId="{1052EA61-97EF-4B41-9EEC-9EBC425FAB00}" sibTransId="{43D18316-A592-44F4-BC03-EB9460D0DC2E}"/>
    <dgm:cxn modelId="{E54816C8-07CC-4D9C-8182-3EF5B057BF26}" srcId="{0C61E585-371E-408F-89F3-7C34FCFC26FB}" destId="{0959C455-2B04-463D-9CA8-2A1D8BCF30E3}" srcOrd="5" destOrd="0" parTransId="{7853F40F-AD91-4010-A213-739A10B73B5D}" sibTransId="{EA1E6BA2-00D4-4208-95D5-660BECEF9F99}"/>
    <dgm:cxn modelId="{D4D13BCC-41DC-4BB8-9648-59BC76207946}" type="presOf" srcId="{E1BD5BC6-C012-45EF-B67A-5200EC125D13}" destId="{03E1FA55-9ED1-4FA5-8F64-564DE0DA4096}" srcOrd="0" destOrd="4" presId="urn:microsoft.com/office/officeart/2005/8/layout/cycle4"/>
    <dgm:cxn modelId="{823F33D0-4669-40C4-B5B9-DE92385AA911}" srcId="{28A286B9-44F1-424E-9660-D0E0914EEA72}" destId="{62097579-54A3-4248-9BEB-7D2901D8531A}" srcOrd="3" destOrd="0" parTransId="{CBD4B613-B640-4CBB-B3AF-6D5A16CCF990}" sibTransId="{F4333749-CF56-42C7-A869-97E91527D288}"/>
    <dgm:cxn modelId="{6ABC7AD9-AD46-4BBB-9649-C09FEE2A39F3}" srcId="{719F1170-6C8F-407B-A480-4AC5470C683C}" destId="{7E22679C-580F-4B14-8EDB-0D7924390075}" srcOrd="0" destOrd="0" parTransId="{C9DBB399-25DE-4335-A293-838C5BCEBA55}" sibTransId="{D8A3FAD8-0286-45E3-B858-3700E26596D9}"/>
    <dgm:cxn modelId="{B2F281D9-BE5E-4260-BA78-8F7A9123D391}" type="presOf" srcId="{766A742D-0636-4F63-BEA4-14910F3CAEB5}" destId="{03E1FA55-9ED1-4FA5-8F64-564DE0DA4096}" srcOrd="0" destOrd="2" presId="urn:microsoft.com/office/officeart/2005/8/layout/cycle4"/>
    <dgm:cxn modelId="{00724EDC-94E0-4AAA-BE97-F0EFCC0115EE}" type="presOf" srcId="{A922FCAF-1976-4086-AEA0-26142B97B945}" destId="{5F697AEF-C005-4591-ACA1-C47C6BFE3D27}" srcOrd="0" destOrd="2" presId="urn:microsoft.com/office/officeart/2005/8/layout/cycle4"/>
    <dgm:cxn modelId="{BB1DAADD-37D0-42B9-9144-98A6CD28791E}" srcId="{62097579-54A3-4248-9BEB-7D2901D8531A}" destId="{72BCAFE4-A420-4ECB-AD15-47DC8442E106}" srcOrd="0" destOrd="0" parTransId="{AD35B011-438A-4323-A138-1795A9EDF598}" sibTransId="{FD290EE9-B655-45C2-ABEC-812A19B15140}"/>
    <dgm:cxn modelId="{1EB6E2E0-8443-4536-B744-8BC4A78EDE57}" type="presOf" srcId="{400036A2-C6FF-4EF8-8A97-2CC142547B92}" destId="{FC2BA5C3-A36A-4EDF-B75D-D93E284B762C}" srcOrd="1" destOrd="1" presId="urn:microsoft.com/office/officeart/2005/8/layout/cycle4"/>
    <dgm:cxn modelId="{F96E53EE-70E8-4CA8-A863-342CA889B00B}" srcId="{0C61E585-371E-408F-89F3-7C34FCFC26FB}" destId="{E1BD5BC6-C012-45EF-B67A-5200EC125D13}" srcOrd="4" destOrd="0" parTransId="{6972A18D-1C3C-4D79-96EA-76C8800DEE5E}" sibTransId="{887FFF45-BD3B-4F61-8B14-26A2BCA5447A}"/>
    <dgm:cxn modelId="{371CCAF2-51B9-443E-81B6-787ECFFDF5B3}" type="presOf" srcId="{E1BD5BC6-C012-45EF-B67A-5200EC125D13}" destId="{FC2BA5C3-A36A-4EDF-B75D-D93E284B762C}" srcOrd="1" destOrd="4" presId="urn:microsoft.com/office/officeart/2005/8/layout/cycle4"/>
    <dgm:cxn modelId="{77B7CEF5-F29A-450F-B245-9FC478C51B32}" srcId="{62097579-54A3-4248-9BEB-7D2901D8531A}" destId="{A922FCAF-1976-4086-AEA0-26142B97B945}" srcOrd="2" destOrd="0" parTransId="{047D6306-B149-4D7D-8962-45F07040AE15}" sibTransId="{E12715C1-1CD0-468D-B39F-9B7EFE74849A}"/>
    <dgm:cxn modelId="{62AA2EF6-EFCF-4110-A627-8691B7DEB1F2}" srcId="{3B1B31AE-58CF-4D20-87E9-EA771A50A18C}" destId="{D5AC8E88-966A-44BD-9085-F0FA7A842B8D}" srcOrd="1" destOrd="0" parTransId="{3F8BDB15-C5B7-48D9-82B2-4D7048CDF985}" sibTransId="{555D5987-C535-4DF0-B0AE-FFF0F989BA8C}"/>
    <dgm:cxn modelId="{7ACED6F6-B4B5-4E97-960F-B502EE2F1A9C}" srcId="{0C61E585-371E-408F-89F3-7C34FCFC26FB}" destId="{7098E496-954C-4930-9148-BB7F60567B9A}" srcOrd="0" destOrd="0" parTransId="{80ABAEB2-815A-48D9-AD04-2C23DEB16C92}" sibTransId="{C45EBAA9-C11D-4196-B203-7E1EDA1005EE}"/>
    <dgm:cxn modelId="{353793F8-EBB0-46F4-9CED-EA90D3FB93D9}" type="presOf" srcId="{BC27183A-3E2A-4B07-A271-9FD96ED4F7F4}" destId="{12AB62CB-5125-42C0-B844-599E633EA694}" srcOrd="0" destOrd="1" presId="urn:microsoft.com/office/officeart/2005/8/layout/cycle4"/>
    <dgm:cxn modelId="{098514FA-44A4-4921-90ED-9EAF9111364E}" type="presOf" srcId="{0959C455-2B04-463D-9CA8-2A1D8BCF30E3}" destId="{FC2BA5C3-A36A-4EDF-B75D-D93E284B762C}" srcOrd="1" destOrd="5" presId="urn:microsoft.com/office/officeart/2005/8/layout/cycle4"/>
    <dgm:cxn modelId="{9D2039FF-D713-40AE-846C-E4D0AB48327D}" srcId="{62097579-54A3-4248-9BEB-7D2901D8531A}" destId="{ACAD7F49-6482-43F9-9879-D7F537E52E98}" srcOrd="4" destOrd="0" parTransId="{BCA104A7-C66A-476E-A078-24D21F4C56F3}" sibTransId="{C2A16084-2DEE-4377-B5D3-A8953BB9CF29}"/>
    <dgm:cxn modelId="{D00325FD-9395-473B-ACF7-6DE195E44ECA}" type="presParOf" srcId="{F56B00D8-39C7-4E65-870D-E96C17404611}" destId="{2C7A93F3-407E-4482-BA73-FEF12B798DC0}" srcOrd="0" destOrd="0" presId="urn:microsoft.com/office/officeart/2005/8/layout/cycle4"/>
    <dgm:cxn modelId="{27F4FC41-25CF-4C6D-866A-F2CEFC417C1E}" type="presParOf" srcId="{2C7A93F3-407E-4482-BA73-FEF12B798DC0}" destId="{D24F26BA-706F-4E33-86FD-1D120FA5A511}" srcOrd="0" destOrd="0" presId="urn:microsoft.com/office/officeart/2005/8/layout/cycle4"/>
    <dgm:cxn modelId="{F391125A-6E0F-49F2-B0B3-A002C8616951}" type="presParOf" srcId="{D24F26BA-706F-4E33-86FD-1D120FA5A511}" destId="{D954138F-9150-4CB7-AE71-B77A13BD2EFF}" srcOrd="0" destOrd="0" presId="urn:microsoft.com/office/officeart/2005/8/layout/cycle4"/>
    <dgm:cxn modelId="{CEF20921-944E-473B-B431-C764EA75DA0A}" type="presParOf" srcId="{D24F26BA-706F-4E33-86FD-1D120FA5A511}" destId="{9D278089-AD42-4838-9BAB-20CFAFC352D4}" srcOrd="1" destOrd="0" presId="urn:microsoft.com/office/officeart/2005/8/layout/cycle4"/>
    <dgm:cxn modelId="{D41F5936-9671-4A61-BD1B-F2423A94160C}" type="presParOf" srcId="{2C7A93F3-407E-4482-BA73-FEF12B798DC0}" destId="{0866A0EE-4D9E-4252-8011-729542AA7A62}" srcOrd="1" destOrd="0" presId="urn:microsoft.com/office/officeart/2005/8/layout/cycle4"/>
    <dgm:cxn modelId="{FF7409D8-3622-4A43-91BB-588F6A8FB8E1}" type="presParOf" srcId="{0866A0EE-4D9E-4252-8011-729542AA7A62}" destId="{03E1FA55-9ED1-4FA5-8F64-564DE0DA4096}" srcOrd="0" destOrd="0" presId="urn:microsoft.com/office/officeart/2005/8/layout/cycle4"/>
    <dgm:cxn modelId="{314B3D34-94B9-44AB-9596-847C77DE83D4}" type="presParOf" srcId="{0866A0EE-4D9E-4252-8011-729542AA7A62}" destId="{FC2BA5C3-A36A-4EDF-B75D-D93E284B762C}" srcOrd="1" destOrd="0" presId="urn:microsoft.com/office/officeart/2005/8/layout/cycle4"/>
    <dgm:cxn modelId="{010DA3EE-AB16-4D0A-A39D-3C24DBFE9022}" type="presParOf" srcId="{2C7A93F3-407E-4482-BA73-FEF12B798DC0}" destId="{E6081BED-57D6-422B-A4AA-FFFB16B0D719}" srcOrd="2" destOrd="0" presId="urn:microsoft.com/office/officeart/2005/8/layout/cycle4"/>
    <dgm:cxn modelId="{BE449D2B-230A-4DF8-9F2D-A7F95F796212}" type="presParOf" srcId="{E6081BED-57D6-422B-A4AA-FFFB16B0D719}" destId="{12AB62CB-5125-42C0-B844-599E633EA694}" srcOrd="0" destOrd="0" presId="urn:microsoft.com/office/officeart/2005/8/layout/cycle4"/>
    <dgm:cxn modelId="{B4B83E9C-E84B-412C-91A1-334D738345C2}" type="presParOf" srcId="{E6081BED-57D6-422B-A4AA-FFFB16B0D719}" destId="{970B6AE3-27E0-4647-9AB1-E268FAB04B11}" srcOrd="1" destOrd="0" presId="urn:microsoft.com/office/officeart/2005/8/layout/cycle4"/>
    <dgm:cxn modelId="{CC0263FC-56BF-4C46-A360-720BB248BF12}" type="presParOf" srcId="{2C7A93F3-407E-4482-BA73-FEF12B798DC0}" destId="{AD1FB108-27BA-4004-A119-821D4318CA65}" srcOrd="3" destOrd="0" presId="urn:microsoft.com/office/officeart/2005/8/layout/cycle4"/>
    <dgm:cxn modelId="{C11207FC-6EB1-4A51-9D80-46735C548E70}" type="presParOf" srcId="{AD1FB108-27BA-4004-A119-821D4318CA65}" destId="{5F697AEF-C005-4591-ACA1-C47C6BFE3D27}" srcOrd="0" destOrd="0" presId="urn:microsoft.com/office/officeart/2005/8/layout/cycle4"/>
    <dgm:cxn modelId="{9F5F63AF-8279-4B2B-B030-05C638F67B7A}" type="presParOf" srcId="{AD1FB108-27BA-4004-A119-821D4318CA65}" destId="{5DEAF004-ECA6-46B9-9531-EA357A1F66D9}" srcOrd="1" destOrd="0" presId="urn:microsoft.com/office/officeart/2005/8/layout/cycle4"/>
    <dgm:cxn modelId="{2D364445-EC01-4A5E-B64F-C0A7311901EE}" type="presParOf" srcId="{2C7A93F3-407E-4482-BA73-FEF12B798DC0}" destId="{C948FB69-343F-4562-AFC1-DDC3C773E6BD}" srcOrd="4" destOrd="0" presId="urn:microsoft.com/office/officeart/2005/8/layout/cycle4"/>
    <dgm:cxn modelId="{AB8C8CF8-BE58-4320-8636-7D8CE44CE355}" type="presParOf" srcId="{F56B00D8-39C7-4E65-870D-E96C17404611}" destId="{217F64A4-6B15-4EBA-9249-A3DE3C5E6DD1}" srcOrd="1" destOrd="0" presId="urn:microsoft.com/office/officeart/2005/8/layout/cycle4"/>
    <dgm:cxn modelId="{BAD52604-4CD3-4FE4-8129-A3C43F40E72B}" type="presParOf" srcId="{217F64A4-6B15-4EBA-9249-A3DE3C5E6DD1}" destId="{86B4CB5E-C9D5-4138-8CEF-586FC64481B2}" srcOrd="0" destOrd="0" presId="urn:microsoft.com/office/officeart/2005/8/layout/cycle4"/>
    <dgm:cxn modelId="{A090020D-728E-4156-911B-242D8412B624}" type="presParOf" srcId="{217F64A4-6B15-4EBA-9249-A3DE3C5E6DD1}" destId="{4A4C92AF-EA39-405E-95BE-F56ABDAC3B87}" srcOrd="1" destOrd="0" presId="urn:microsoft.com/office/officeart/2005/8/layout/cycle4"/>
    <dgm:cxn modelId="{FF4F5FF4-5B3A-40AD-A6B1-C7A3233D7755}" type="presParOf" srcId="{217F64A4-6B15-4EBA-9249-A3DE3C5E6DD1}" destId="{3FEAC96B-8B82-4213-A8CE-81914ED428E7}" srcOrd="2" destOrd="0" presId="urn:microsoft.com/office/officeart/2005/8/layout/cycle4"/>
    <dgm:cxn modelId="{17FFC72D-C156-4DC3-963E-230FB5465A27}" type="presParOf" srcId="{217F64A4-6B15-4EBA-9249-A3DE3C5E6DD1}" destId="{70658122-366F-45CF-813D-E49669C78A47}" srcOrd="3" destOrd="0" presId="urn:microsoft.com/office/officeart/2005/8/layout/cycle4"/>
    <dgm:cxn modelId="{DB79C0F9-1E6F-4081-B5FD-0F37B00B9A19}" type="presParOf" srcId="{217F64A4-6B15-4EBA-9249-A3DE3C5E6DD1}" destId="{08E862F1-3295-4416-8F17-8294ACB7E9A1}" srcOrd="4" destOrd="0" presId="urn:microsoft.com/office/officeart/2005/8/layout/cycle4"/>
    <dgm:cxn modelId="{6580C3F4-DD0B-4432-B600-7F59C1CCEC2F}" type="presParOf" srcId="{F56B00D8-39C7-4E65-870D-E96C17404611}" destId="{E1997EEE-0D6A-4B17-85C4-E01760900E74}" srcOrd="2" destOrd="0" presId="urn:microsoft.com/office/officeart/2005/8/layout/cycle4"/>
    <dgm:cxn modelId="{CD13611A-2DE3-4AC2-99B4-7BD8B09EA638}" type="presParOf" srcId="{F56B00D8-39C7-4E65-870D-E96C17404611}" destId="{022D9547-D5A6-4A60-AC3D-5F37683D5FC5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941B98-DB5D-4B0C-8D21-5CA4DDAADE14}">
      <dsp:nvSpPr>
        <dsp:cNvPr id="0" name=""/>
        <dsp:cNvSpPr/>
      </dsp:nvSpPr>
      <dsp:spPr>
        <a:xfrm>
          <a:off x="0" y="14241"/>
          <a:ext cx="7848872" cy="26325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s-MX" sz="1100" kern="1200">
              <a:latin typeface="Calibri"/>
              <a:cs typeface="Calibri"/>
            </a:rPr>
            <a:t>0. Introducción</a:t>
          </a:r>
          <a:endParaRPr lang="en-US" sz="1100" kern="1200">
            <a:latin typeface="Calibri"/>
            <a:cs typeface="Calibri"/>
          </a:endParaRPr>
        </a:p>
      </dsp:txBody>
      <dsp:txXfrm>
        <a:off x="12851" y="27092"/>
        <a:ext cx="7823170" cy="237548"/>
      </dsp:txXfrm>
    </dsp:sp>
    <dsp:sp modelId="{BF4F27AD-3D49-43C1-B6E8-245647612823}">
      <dsp:nvSpPr>
        <dsp:cNvPr id="0" name=""/>
        <dsp:cNvSpPr/>
      </dsp:nvSpPr>
      <dsp:spPr>
        <a:xfrm>
          <a:off x="0" y="306291"/>
          <a:ext cx="7848872" cy="26325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s-MX" sz="1100" b="0" kern="1200">
              <a:solidFill>
                <a:schemeClr val="tx1"/>
              </a:solidFill>
              <a:latin typeface="+mn-lt"/>
              <a:cs typeface="Calibri"/>
            </a:rPr>
            <a:t>1_01. </a:t>
          </a:r>
          <a:r>
            <a:rPr lang="es-CO" sz="1100" b="0" kern="1200">
              <a:solidFill>
                <a:schemeClr val="tx1"/>
              </a:solidFill>
              <a:latin typeface="+mn-lt"/>
            </a:rPr>
            <a:t>¿Qué es y qué no es un caso de enseñanza?</a:t>
          </a:r>
          <a:endParaRPr lang="en-US" sz="1100" b="0" kern="1200">
            <a:solidFill>
              <a:schemeClr val="tx1"/>
            </a:solidFill>
          </a:endParaRPr>
        </a:p>
      </dsp:txBody>
      <dsp:txXfrm>
        <a:off x="12851" y="319142"/>
        <a:ext cx="7823170" cy="237548"/>
      </dsp:txXfrm>
    </dsp:sp>
    <dsp:sp modelId="{766403E0-444D-46A9-AAA0-8D5234FE5C6E}">
      <dsp:nvSpPr>
        <dsp:cNvPr id="0" name=""/>
        <dsp:cNvSpPr/>
      </dsp:nvSpPr>
      <dsp:spPr>
        <a:xfrm>
          <a:off x="0" y="598341"/>
          <a:ext cx="7848872" cy="26325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100" kern="1200">
              <a:latin typeface="Calibri"/>
              <a:ea typeface="Calibri" panose="020F0502020204030204" pitchFamily="34" charset="0"/>
              <a:cs typeface="Calibri"/>
            </a:rPr>
            <a:t>1_02. Fundamentos Pedagógicos de un caso</a:t>
          </a:r>
        </a:p>
      </dsp:txBody>
      <dsp:txXfrm>
        <a:off x="12851" y="611192"/>
        <a:ext cx="7823170" cy="237548"/>
      </dsp:txXfrm>
    </dsp:sp>
    <dsp:sp modelId="{7EBA2CE5-6D8F-4DA7-80CD-3D869C6A31CD}">
      <dsp:nvSpPr>
        <dsp:cNvPr id="0" name=""/>
        <dsp:cNvSpPr/>
      </dsp:nvSpPr>
      <dsp:spPr>
        <a:xfrm>
          <a:off x="0" y="890391"/>
          <a:ext cx="7848872" cy="26325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100" kern="1200">
              <a:latin typeface="Calibri"/>
              <a:ea typeface="Calibri" panose="020F0502020204030204" pitchFamily="34" charset="0"/>
              <a:cs typeface="Calibri"/>
            </a:rPr>
            <a:t>1_03. </a:t>
          </a:r>
          <a:r>
            <a:rPr lang="es-MX" sz="1100" kern="1200">
              <a:latin typeface="Calibri"/>
              <a:ea typeface="Calibri" panose="020F0502020204030204" pitchFamily="34" charset="0"/>
              <a:cs typeface="Calibri"/>
            </a:rPr>
            <a:t>Estructura de un caso de enseñanza</a:t>
          </a:r>
          <a:endParaRPr lang="es-CO" sz="1100" kern="1200">
            <a:latin typeface="Calibri"/>
            <a:ea typeface="Calibri" panose="020F0502020204030204" pitchFamily="34" charset="0"/>
            <a:cs typeface="Calibri"/>
          </a:endParaRPr>
        </a:p>
      </dsp:txBody>
      <dsp:txXfrm>
        <a:off x="12851" y="903242"/>
        <a:ext cx="7823170" cy="237548"/>
      </dsp:txXfrm>
    </dsp:sp>
    <dsp:sp modelId="{0FFBEE0C-C86B-4E7C-BFD0-791029D4FE63}">
      <dsp:nvSpPr>
        <dsp:cNvPr id="0" name=""/>
        <dsp:cNvSpPr/>
      </dsp:nvSpPr>
      <dsp:spPr>
        <a:xfrm>
          <a:off x="0" y="1182441"/>
          <a:ext cx="7848872" cy="26325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100" kern="1200">
              <a:latin typeface="Calibri"/>
              <a:ea typeface="Calibri" panose="020F0502020204030204" pitchFamily="34" charset="0"/>
              <a:cs typeface="Calibri"/>
            </a:rPr>
            <a:t>1_04. </a:t>
          </a:r>
          <a:r>
            <a:rPr lang="es-MX" sz="1100" kern="1200">
              <a:latin typeface="Calibri"/>
              <a:ea typeface="Calibri" panose="020F0502020204030204" pitchFamily="34" charset="0"/>
              <a:cs typeface="Calibri"/>
            </a:rPr>
            <a:t>¿Cómo enseñar con casos de enseñanza?</a:t>
          </a:r>
          <a:r>
            <a:rPr lang="es-CO" sz="1100" kern="1200">
              <a:latin typeface="Calibri"/>
              <a:ea typeface="Calibri" panose="020F0502020204030204" pitchFamily="34" charset="0"/>
              <a:cs typeface="Calibri"/>
            </a:rPr>
            <a:t> </a:t>
          </a:r>
          <a:endParaRPr lang="es-CO" sz="1100" kern="1200">
            <a:latin typeface="Calibri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12851" y="1195292"/>
        <a:ext cx="7823170" cy="237548"/>
      </dsp:txXfrm>
    </dsp:sp>
    <dsp:sp modelId="{56A1D4E8-3272-41F1-BF9A-FC48A247A826}">
      <dsp:nvSpPr>
        <dsp:cNvPr id="0" name=""/>
        <dsp:cNvSpPr/>
      </dsp:nvSpPr>
      <dsp:spPr>
        <a:xfrm>
          <a:off x="0" y="1474491"/>
          <a:ext cx="7848872" cy="26325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100" b="0" kern="1200">
              <a:solidFill>
                <a:schemeClr val="tx1"/>
              </a:solidFill>
              <a:latin typeface="Calibri"/>
              <a:ea typeface="Calibri" panose="020F0502020204030204" pitchFamily="34" charset="0"/>
              <a:cs typeface="Calibri"/>
            </a:rPr>
            <a:t>1_05. Planeación de un curso con casos de enseñanza</a:t>
          </a:r>
        </a:p>
      </dsp:txBody>
      <dsp:txXfrm>
        <a:off x="12851" y="1487342"/>
        <a:ext cx="7823170" cy="237548"/>
      </dsp:txXfrm>
    </dsp:sp>
    <dsp:sp modelId="{EEB90F89-BDED-40EB-BCEA-DF70474F0E9C}">
      <dsp:nvSpPr>
        <dsp:cNvPr id="0" name=""/>
        <dsp:cNvSpPr/>
      </dsp:nvSpPr>
      <dsp:spPr>
        <a:xfrm>
          <a:off x="0" y="1766541"/>
          <a:ext cx="7848872" cy="26325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100" kern="1200">
              <a:latin typeface="Calibri"/>
              <a:ea typeface="Calibri" panose="020F0502020204030204" pitchFamily="34" charset="0"/>
              <a:cs typeface="Calibri"/>
            </a:rPr>
            <a:t>1_06. ¿Cómo preparar a los alumnos para el aprendizaje con casos de enseñanza?</a:t>
          </a:r>
        </a:p>
      </dsp:txBody>
      <dsp:txXfrm>
        <a:off x="12851" y="1779392"/>
        <a:ext cx="7823170" cy="237548"/>
      </dsp:txXfrm>
    </dsp:sp>
    <dsp:sp modelId="{952B8499-216C-4B2E-9059-BE8138E070B8}">
      <dsp:nvSpPr>
        <dsp:cNvPr id="0" name=""/>
        <dsp:cNvSpPr/>
      </dsp:nvSpPr>
      <dsp:spPr>
        <a:xfrm>
          <a:off x="0" y="2058591"/>
          <a:ext cx="7848872" cy="26325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100" b="0" kern="1200">
              <a:solidFill>
                <a:schemeClr val="tx1"/>
              </a:solidFill>
              <a:latin typeface="Calibri"/>
              <a:ea typeface="Calibri" panose="020F0502020204030204" pitchFamily="34" charset="0"/>
              <a:cs typeface="Calibri"/>
            </a:rPr>
            <a:t>1_07. Evaluación del aprendizaje con casos de enseñanza</a:t>
          </a:r>
        </a:p>
      </dsp:txBody>
      <dsp:txXfrm>
        <a:off x="12851" y="2071442"/>
        <a:ext cx="7823170" cy="237548"/>
      </dsp:txXfrm>
    </dsp:sp>
    <dsp:sp modelId="{FAE8999C-75CC-4017-BE11-D22022F2F4FF}">
      <dsp:nvSpPr>
        <dsp:cNvPr id="0" name=""/>
        <dsp:cNvSpPr/>
      </dsp:nvSpPr>
      <dsp:spPr>
        <a:xfrm>
          <a:off x="0" y="2350641"/>
          <a:ext cx="7848872" cy="26325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100" kern="1200">
              <a:latin typeface="Calibri"/>
              <a:ea typeface="Calibri" panose="020F0502020204030204" pitchFamily="34" charset="0"/>
              <a:cs typeface="Times New Roman"/>
            </a:rPr>
            <a:t>1_08.</a:t>
          </a:r>
          <a:r>
            <a:rPr lang="es-CO" sz="1100" kern="1200" baseline="0">
              <a:latin typeface="Calibri"/>
              <a:ea typeface="Calibri" panose="020F0502020204030204" pitchFamily="34" charset="0"/>
              <a:cs typeface="Times New Roman"/>
            </a:rPr>
            <a:t> </a:t>
          </a:r>
          <a:r>
            <a:rPr lang="es-MX" sz="1100" kern="1200" baseline="0">
              <a:latin typeface="Calibri"/>
              <a:cs typeface="Times New Roman"/>
            </a:rPr>
            <a:t>Las Notas de Enseñanza</a:t>
          </a:r>
          <a:endParaRPr lang="es-CO" sz="1100" kern="1200">
            <a:latin typeface="Calibri"/>
            <a:ea typeface="Calibri" panose="020F0502020204030204" pitchFamily="34" charset="0"/>
            <a:cs typeface="Times New Roman"/>
          </a:endParaRPr>
        </a:p>
      </dsp:txBody>
      <dsp:txXfrm>
        <a:off x="12851" y="2363492"/>
        <a:ext cx="7823170" cy="237548"/>
      </dsp:txXfrm>
    </dsp:sp>
    <dsp:sp modelId="{F6D62BEC-7762-44C9-88F1-04550760B4E6}">
      <dsp:nvSpPr>
        <dsp:cNvPr id="0" name=""/>
        <dsp:cNvSpPr/>
      </dsp:nvSpPr>
      <dsp:spPr>
        <a:xfrm>
          <a:off x="0" y="2642691"/>
          <a:ext cx="7848872" cy="26325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s-CO" sz="1100" kern="1200">
              <a:latin typeface="Calibri"/>
              <a:ea typeface="Calibri" panose="020F0502020204030204" pitchFamily="34" charset="0"/>
              <a:cs typeface="Calibri"/>
            </a:rPr>
            <a:t>2_01. Características de un buen caso de enseñanza</a:t>
          </a:r>
        </a:p>
      </dsp:txBody>
      <dsp:txXfrm>
        <a:off x="12851" y="2655542"/>
        <a:ext cx="7823170" cy="237548"/>
      </dsp:txXfrm>
    </dsp:sp>
    <dsp:sp modelId="{44DFE3DE-2CA3-4A7A-AC30-EAE161BCB135}">
      <dsp:nvSpPr>
        <dsp:cNvPr id="0" name=""/>
        <dsp:cNvSpPr/>
      </dsp:nvSpPr>
      <dsp:spPr>
        <a:xfrm>
          <a:off x="0" y="2934741"/>
          <a:ext cx="7848872" cy="26325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100" kern="1200">
              <a:latin typeface="Calibri"/>
              <a:ea typeface="Calibri" panose="020F0502020204030204" pitchFamily="34" charset="0"/>
              <a:cs typeface="Calibri"/>
            </a:rPr>
            <a:t>2_02. Condiciones clave de un caso de enseñanza</a:t>
          </a:r>
        </a:p>
      </dsp:txBody>
      <dsp:txXfrm>
        <a:off x="12851" y="2947592"/>
        <a:ext cx="7823170" cy="237548"/>
      </dsp:txXfrm>
    </dsp:sp>
    <dsp:sp modelId="{B77777A0-67ED-41B1-931C-143A7CB0511B}">
      <dsp:nvSpPr>
        <dsp:cNvPr id="0" name=""/>
        <dsp:cNvSpPr/>
      </dsp:nvSpPr>
      <dsp:spPr>
        <a:xfrm>
          <a:off x="0" y="3226791"/>
          <a:ext cx="7848872" cy="26325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100" kern="1200">
              <a:latin typeface="Calibri"/>
              <a:ea typeface="Calibri" panose="020F0502020204030204" pitchFamily="34" charset="0"/>
              <a:cs typeface="Calibri"/>
            </a:rPr>
            <a:t>2_03. Características del escritor de un caso de enseñanza</a:t>
          </a:r>
          <a:endParaRPr lang="es-CO" sz="1100" kern="1200">
            <a:latin typeface="Calibri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12851" y="3239642"/>
        <a:ext cx="7823170" cy="237548"/>
      </dsp:txXfrm>
    </dsp:sp>
    <dsp:sp modelId="{2C4F78CE-0963-4C20-93EC-DA7D6FBC69A9}">
      <dsp:nvSpPr>
        <dsp:cNvPr id="0" name=""/>
        <dsp:cNvSpPr/>
      </dsp:nvSpPr>
      <dsp:spPr>
        <a:xfrm>
          <a:off x="0" y="3518841"/>
          <a:ext cx="7848872" cy="26325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100" kern="1200">
              <a:latin typeface="Calibri"/>
              <a:ea typeface="Calibri" panose="020F0502020204030204" pitchFamily="34" charset="0"/>
              <a:cs typeface="Calibri"/>
            </a:rPr>
            <a:t>2_04. Origen de un caso de enseñanza</a:t>
          </a:r>
        </a:p>
      </dsp:txBody>
      <dsp:txXfrm>
        <a:off x="12851" y="3531692"/>
        <a:ext cx="7823170" cy="237548"/>
      </dsp:txXfrm>
    </dsp:sp>
    <dsp:sp modelId="{DDB2C9D7-B4F7-43BB-9296-07B8E20C1F04}">
      <dsp:nvSpPr>
        <dsp:cNvPr id="0" name=""/>
        <dsp:cNvSpPr/>
      </dsp:nvSpPr>
      <dsp:spPr>
        <a:xfrm>
          <a:off x="0" y="3810891"/>
          <a:ext cx="7848872" cy="26325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100" kern="1200">
              <a:latin typeface="Calibri"/>
              <a:ea typeface="Calibri" panose="020F0502020204030204" pitchFamily="34" charset="0"/>
              <a:cs typeface="Calibri"/>
            </a:rPr>
            <a:t>2_05. Enfoque del caso de enseñanza</a:t>
          </a:r>
        </a:p>
      </dsp:txBody>
      <dsp:txXfrm>
        <a:off x="12851" y="3823742"/>
        <a:ext cx="7823170" cy="237548"/>
      </dsp:txXfrm>
    </dsp:sp>
    <dsp:sp modelId="{C2FF0721-88A4-406C-A7B0-E2C774E086AE}">
      <dsp:nvSpPr>
        <dsp:cNvPr id="0" name=""/>
        <dsp:cNvSpPr/>
      </dsp:nvSpPr>
      <dsp:spPr>
        <a:xfrm>
          <a:off x="0" y="4102941"/>
          <a:ext cx="7848872" cy="26325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100" b="1" kern="1200">
              <a:solidFill>
                <a:srgbClr val="00B0F0"/>
              </a:solidFill>
              <a:latin typeface="Calibri"/>
              <a:ea typeface="Calibri" panose="020F0502020204030204" pitchFamily="34" charset="0"/>
              <a:cs typeface="Calibri"/>
            </a:rPr>
            <a:t>2_06. Estructura del Caso y de las Notas de Enseñanza</a:t>
          </a:r>
        </a:p>
      </dsp:txBody>
      <dsp:txXfrm>
        <a:off x="12851" y="4115792"/>
        <a:ext cx="7823170" cy="237548"/>
      </dsp:txXfrm>
    </dsp:sp>
    <dsp:sp modelId="{522A3346-F44F-4BE0-9FC0-7DC32B084894}">
      <dsp:nvSpPr>
        <dsp:cNvPr id="0" name=""/>
        <dsp:cNvSpPr/>
      </dsp:nvSpPr>
      <dsp:spPr>
        <a:xfrm>
          <a:off x="0" y="4394991"/>
          <a:ext cx="7848872" cy="26325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100" kern="1200">
              <a:latin typeface="Calibri"/>
              <a:ea typeface="Calibri" panose="020F0502020204030204" pitchFamily="34" charset="0"/>
              <a:cs typeface="Calibri"/>
            </a:rPr>
            <a:t>2_07. Proceso de escritura de un caso de enseñanza</a:t>
          </a:r>
        </a:p>
      </dsp:txBody>
      <dsp:txXfrm>
        <a:off x="12851" y="4407842"/>
        <a:ext cx="7823170" cy="237548"/>
      </dsp:txXfrm>
    </dsp:sp>
    <dsp:sp modelId="{54C9DB94-85C5-4967-9671-3CB2D7B94A0C}">
      <dsp:nvSpPr>
        <dsp:cNvPr id="0" name=""/>
        <dsp:cNvSpPr/>
      </dsp:nvSpPr>
      <dsp:spPr>
        <a:xfrm>
          <a:off x="0" y="4687042"/>
          <a:ext cx="7848872" cy="26325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100" kern="1200">
              <a:latin typeface="Calibri"/>
              <a:ea typeface="Calibri" panose="020F0502020204030204" pitchFamily="34" charset="0"/>
              <a:cs typeface="Times New Roman"/>
            </a:rPr>
            <a:t>2_08. Escritura de las Notas de enseñanza</a:t>
          </a:r>
        </a:p>
      </dsp:txBody>
      <dsp:txXfrm>
        <a:off x="12851" y="4699893"/>
        <a:ext cx="7823170" cy="237548"/>
      </dsp:txXfrm>
    </dsp:sp>
    <dsp:sp modelId="{E53F43BC-D5A2-4B00-8788-29D127B4CF07}">
      <dsp:nvSpPr>
        <dsp:cNvPr id="0" name=""/>
        <dsp:cNvSpPr/>
      </dsp:nvSpPr>
      <dsp:spPr>
        <a:xfrm>
          <a:off x="0" y="4970212"/>
          <a:ext cx="7848872" cy="26325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100" kern="1200">
              <a:latin typeface="Calibri"/>
              <a:ea typeface="Calibri" panose="020F0502020204030204" pitchFamily="34" charset="0"/>
              <a:cs typeface="Calibri"/>
            </a:rPr>
            <a:t>2_09. Publicación del caso de enseñanza</a:t>
          </a:r>
          <a:endParaRPr lang="es-CO" sz="1100" kern="1200">
            <a:effectLst/>
            <a:latin typeface="Calibri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12851" y="4983063"/>
        <a:ext cx="7823170" cy="2375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AB62CB-5125-42C0-B844-599E633EA694}">
      <dsp:nvSpPr>
        <dsp:cNvPr id="0" name=""/>
        <dsp:cNvSpPr/>
      </dsp:nvSpPr>
      <dsp:spPr>
        <a:xfrm>
          <a:off x="4463583" y="3536239"/>
          <a:ext cx="3673324" cy="16641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171450" lvl="1" indent="-171450" algn="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800" kern="1200"/>
            <a:t>Instrucciones de uso</a:t>
          </a:r>
        </a:p>
        <a:p>
          <a:pPr marL="171450" lvl="1" indent="-171450" algn="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800" kern="1200"/>
            <a:t>Tareas asignadas</a:t>
          </a:r>
        </a:p>
        <a:p>
          <a:pPr marL="171450" lvl="1" indent="-171450" algn="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800" kern="1200"/>
            <a:t>Tiempos asignados</a:t>
          </a:r>
        </a:p>
      </dsp:txBody>
      <dsp:txXfrm>
        <a:off x="5602136" y="3988822"/>
        <a:ext cx="2498217" cy="1174974"/>
      </dsp:txXfrm>
    </dsp:sp>
    <dsp:sp modelId="{5F697AEF-C005-4591-ACA1-C47C6BFE3D27}">
      <dsp:nvSpPr>
        <dsp:cNvPr id="0" name=""/>
        <dsp:cNvSpPr/>
      </dsp:nvSpPr>
      <dsp:spPr>
        <a:xfrm>
          <a:off x="288027" y="3536239"/>
          <a:ext cx="3641469" cy="16641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200" kern="1200"/>
            <a:t>Preguntas Sesión Individual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200" kern="1200"/>
            <a:t>Preguntas Sesión Grupos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200" kern="1200"/>
            <a:t>Preguntas Sesión Plenaria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200" kern="1200"/>
            <a:t>Respuesta a las preguntas con pros y contras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200" kern="1200"/>
            <a:t>Epílogo</a:t>
          </a:r>
        </a:p>
      </dsp:txBody>
      <dsp:txXfrm>
        <a:off x="324582" y="3988822"/>
        <a:ext cx="2475918" cy="1174974"/>
      </dsp:txXfrm>
    </dsp:sp>
    <dsp:sp modelId="{03E1FA55-9ED1-4FA5-8F64-564DE0DA4096}">
      <dsp:nvSpPr>
        <dsp:cNvPr id="0" name=""/>
        <dsp:cNvSpPr/>
      </dsp:nvSpPr>
      <dsp:spPr>
        <a:xfrm>
          <a:off x="4455620" y="0"/>
          <a:ext cx="3689252" cy="16641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400" kern="1200"/>
            <a:t>Objetivo General</a:t>
          </a:r>
        </a:p>
        <a:p>
          <a:pPr marL="114300" lvl="1" indent="-114300" algn="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400" kern="1200" err="1"/>
            <a:t>Obj</a:t>
          </a:r>
          <a:r>
            <a:rPr lang="es-CO" sz="1400" kern="1200"/>
            <a:t>. Específicos</a:t>
          </a:r>
        </a:p>
        <a:p>
          <a:pPr marL="114300" lvl="1" indent="-114300" algn="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400" kern="1200"/>
            <a:t>A quién se dirige</a:t>
          </a:r>
        </a:p>
        <a:p>
          <a:pPr marL="114300" lvl="1" indent="-114300" algn="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400" kern="1200"/>
            <a:t>Temas </a:t>
          </a:r>
        </a:p>
        <a:p>
          <a:pPr marL="114300" lvl="1" indent="-114300" algn="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400" kern="1200"/>
            <a:t>Fundamentación Teórica</a:t>
          </a:r>
        </a:p>
        <a:p>
          <a:pPr marL="114300" lvl="1" indent="-114300" algn="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400" kern="1200"/>
            <a:t>Lecturas Complementarias</a:t>
          </a:r>
        </a:p>
      </dsp:txBody>
      <dsp:txXfrm>
        <a:off x="5598950" y="36555"/>
        <a:ext cx="2509366" cy="1174974"/>
      </dsp:txXfrm>
    </dsp:sp>
    <dsp:sp modelId="{D954138F-9150-4CB7-AE71-B77A13BD2EFF}">
      <dsp:nvSpPr>
        <dsp:cNvPr id="0" name=""/>
        <dsp:cNvSpPr/>
      </dsp:nvSpPr>
      <dsp:spPr>
        <a:xfrm>
          <a:off x="280063" y="0"/>
          <a:ext cx="3657396" cy="16641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2400" kern="1200"/>
            <a:t>Resumen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2400" kern="1200"/>
            <a:t>Contexto</a:t>
          </a:r>
        </a:p>
      </dsp:txBody>
      <dsp:txXfrm>
        <a:off x="316618" y="36555"/>
        <a:ext cx="2487067" cy="1174974"/>
      </dsp:txXfrm>
    </dsp:sp>
    <dsp:sp modelId="{86B4CB5E-C9D5-4138-8CEF-586FC64481B2}">
      <dsp:nvSpPr>
        <dsp:cNvPr id="0" name=""/>
        <dsp:cNvSpPr/>
      </dsp:nvSpPr>
      <dsp:spPr>
        <a:xfrm>
          <a:off x="1908712" y="296420"/>
          <a:ext cx="2251752" cy="2251752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b="1" kern="1200"/>
            <a:t>Síntesis</a:t>
          </a:r>
        </a:p>
      </dsp:txBody>
      <dsp:txXfrm>
        <a:off x="2568235" y="955943"/>
        <a:ext cx="1592229" cy="1592229"/>
      </dsp:txXfrm>
    </dsp:sp>
    <dsp:sp modelId="{4A4C92AF-EA39-405E-95BE-F56ABDAC3B87}">
      <dsp:nvSpPr>
        <dsp:cNvPr id="0" name=""/>
        <dsp:cNvSpPr/>
      </dsp:nvSpPr>
      <dsp:spPr>
        <a:xfrm rot="5400000">
          <a:off x="4264471" y="296420"/>
          <a:ext cx="2251752" cy="2251752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b="1" kern="1200"/>
            <a:t>Objetivos de Aprendizaje</a:t>
          </a:r>
        </a:p>
      </dsp:txBody>
      <dsp:txXfrm rot="-5400000">
        <a:off x="4264471" y="955943"/>
        <a:ext cx="1592229" cy="1592229"/>
      </dsp:txXfrm>
    </dsp:sp>
    <dsp:sp modelId="{3FEAC96B-8B82-4213-A8CE-81914ED428E7}">
      <dsp:nvSpPr>
        <dsp:cNvPr id="0" name=""/>
        <dsp:cNvSpPr/>
      </dsp:nvSpPr>
      <dsp:spPr>
        <a:xfrm rot="10800000">
          <a:off x="4264471" y="2652179"/>
          <a:ext cx="2251752" cy="2251752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b="1" kern="1200"/>
            <a:t>Metodología</a:t>
          </a:r>
        </a:p>
      </dsp:txBody>
      <dsp:txXfrm rot="10800000">
        <a:off x="4264471" y="2652179"/>
        <a:ext cx="1592229" cy="1592229"/>
      </dsp:txXfrm>
    </dsp:sp>
    <dsp:sp modelId="{70658122-366F-45CF-813D-E49669C78A47}">
      <dsp:nvSpPr>
        <dsp:cNvPr id="0" name=""/>
        <dsp:cNvSpPr/>
      </dsp:nvSpPr>
      <dsp:spPr>
        <a:xfrm rot="16200000">
          <a:off x="1908712" y="2652179"/>
          <a:ext cx="2251752" cy="2251752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b="1" kern="1200"/>
            <a:t>Preguntas Detonantes y Análisis</a:t>
          </a:r>
        </a:p>
      </dsp:txBody>
      <dsp:txXfrm rot="5400000">
        <a:off x="2568235" y="2652179"/>
        <a:ext cx="1592229" cy="1592229"/>
      </dsp:txXfrm>
    </dsp:sp>
    <dsp:sp modelId="{E1997EEE-0D6A-4B17-85C4-E01760900E74}">
      <dsp:nvSpPr>
        <dsp:cNvPr id="0" name=""/>
        <dsp:cNvSpPr/>
      </dsp:nvSpPr>
      <dsp:spPr>
        <a:xfrm>
          <a:off x="3823741" y="2132144"/>
          <a:ext cx="777452" cy="676045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2D9547-D5A6-4A60-AC3D-5F37683D5FC5}">
      <dsp:nvSpPr>
        <dsp:cNvPr id="0" name=""/>
        <dsp:cNvSpPr/>
      </dsp:nvSpPr>
      <dsp:spPr>
        <a:xfrm rot="10800000">
          <a:off x="3823741" y="2392161"/>
          <a:ext cx="777452" cy="676045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0FABE1FF-7221-4663-8492-B684ECC192E2}" type="datetimeFigureOut">
              <a:rPr lang="es-CO"/>
              <a:pPr>
                <a:defRPr/>
              </a:pPr>
              <a:t>9/04/2023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CO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  <a:endParaRPr lang="es-CO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CD78ADB7-E21C-43F5-B9F0-D23D1DE77663}" type="slidenum">
              <a:rPr lang="es-CO"/>
              <a:pPr>
                <a:defRPr/>
              </a:pPr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482206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3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5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6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6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3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1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1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1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79F9F6-5476-4F04-A250-572AB4E90AC4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85910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79F9F6-5476-4F04-A250-572AB4E90AC4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71898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79F9F6-5476-4F04-A250-572AB4E90AC4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69462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0529202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5874704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8046947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5191750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2539198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6377388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5123372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8026179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867076-E1B0-4BEE-89A0-DB58ABEC8D78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89284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4">
            <a:extLst>
              <a:ext uri="{FF2B5EF4-FFF2-40B4-BE49-F238E27FC236}">
                <a16:creationId xmlns:a16="http://schemas.microsoft.com/office/drawing/2014/main" id="{4288DD15-3704-FD87-27BA-209174A4A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Z</a:t>
            </a:r>
            <a:endParaRPr lang="es-CO"/>
          </a:p>
        </p:txBody>
      </p:sp>
      <p:pic>
        <p:nvPicPr>
          <p:cNvPr id="7" name="Imagen 6" descr="Imagen en blanco y negro&#10;&#10;Descripción generada automáticamente con confianza baja">
            <a:extLst>
              <a:ext uri="{FF2B5EF4-FFF2-40B4-BE49-F238E27FC236}">
                <a16:creationId xmlns:a16="http://schemas.microsoft.com/office/drawing/2014/main" id="{D1F47D7A-D7E8-C088-277E-67671FE51C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6"/>
            <a:ext cx="12192000" cy="6854251"/>
          </a:xfrm>
          <a:prstGeom prst="rect">
            <a:avLst/>
          </a:prstGeom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A4F9BDEE-19E5-5D4D-CBF1-1ABA78665029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-936058" y="2175075"/>
            <a:ext cx="2710316" cy="415979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600"/>
              <a:t>© </a:t>
            </a:r>
            <a:r>
              <a:rPr lang="es-ES" sz="600" err="1"/>
              <a:t>All</a:t>
            </a:r>
            <a:r>
              <a:rPr lang="es-ES" sz="600"/>
              <a:t> Copyright 2023 - </a:t>
            </a:r>
            <a:r>
              <a:rPr lang="es-ES" sz="600" b="1"/>
              <a:t>UNIMINUTO</a:t>
            </a:r>
          </a:p>
          <a:p>
            <a:r>
              <a:rPr lang="es-ES" sz="600"/>
              <a:t>Vicerrectoría General Académica</a:t>
            </a:r>
            <a:endParaRPr lang="es-CO" sz="600"/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7D4CC96D-7AF9-68CF-159C-25D9D3BC6CA3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10192088" y="4268147"/>
            <a:ext cx="2880851" cy="415979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788"/>
              <a:t>Dirección de Docencia - </a:t>
            </a:r>
            <a:r>
              <a:rPr lang="es-ES" sz="788" b="1"/>
              <a:t>Subdirección de Docencia</a:t>
            </a:r>
            <a:endParaRPr lang="es-CO" sz="788" b="1"/>
          </a:p>
        </p:txBody>
      </p:sp>
      <p:pic>
        <p:nvPicPr>
          <p:cNvPr id="10" name="Imagen 9" descr="Imagen en blanco y negro&#10;&#10;Descripción generada automáticamente con confianza baja">
            <a:extLst>
              <a:ext uri="{FF2B5EF4-FFF2-40B4-BE49-F238E27FC236}">
                <a16:creationId xmlns:a16="http://schemas.microsoft.com/office/drawing/2014/main" id="{9C4B2FD3-F1A5-C790-D1C8-8DCEAC84BA0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2622" y="1153764"/>
            <a:ext cx="5929087" cy="3322373"/>
          </a:xfrm>
          <a:prstGeom prst="rect">
            <a:avLst/>
          </a:prstGeom>
        </p:spPr>
      </p:pic>
      <p:pic>
        <p:nvPicPr>
          <p:cNvPr id="11" name="Imagen 10" descr="Imagen en blanco y negro&#10;&#10;Descripción generada automáticamente con confianza baja">
            <a:extLst>
              <a:ext uri="{FF2B5EF4-FFF2-40B4-BE49-F238E27FC236}">
                <a16:creationId xmlns:a16="http://schemas.microsoft.com/office/drawing/2014/main" id="{ACF27CC0-8B45-5B3E-6D89-7551114ED8E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2122" y="6230458"/>
            <a:ext cx="2467265" cy="364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7869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Patrón de fondo&#10;&#10;Descripción generada automáticamente">
            <a:extLst>
              <a:ext uri="{FF2B5EF4-FFF2-40B4-BE49-F238E27FC236}">
                <a16:creationId xmlns:a16="http://schemas.microsoft.com/office/drawing/2014/main" id="{A747C843-8FAA-C6C9-61B4-78D0A875E6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n 5" descr="Imagen en blanco y negro&#10;&#10;Descripción generada automáticamente con confianza media">
            <a:extLst>
              <a:ext uri="{FF2B5EF4-FFF2-40B4-BE49-F238E27FC236}">
                <a16:creationId xmlns:a16="http://schemas.microsoft.com/office/drawing/2014/main" id="{78E9063D-166D-D58F-010A-0979993E9DA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0743" y="1886188"/>
            <a:ext cx="5510515" cy="3085624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3F906417-CD03-BC60-3D57-C1CAA63DB5CD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-936058" y="2175075"/>
            <a:ext cx="2710316" cy="415979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600">
                <a:solidFill>
                  <a:schemeClr val="bg1"/>
                </a:solidFill>
              </a:rPr>
              <a:t>© </a:t>
            </a:r>
            <a:r>
              <a:rPr lang="es-ES" sz="600" err="1">
                <a:solidFill>
                  <a:schemeClr val="bg1"/>
                </a:solidFill>
              </a:rPr>
              <a:t>All</a:t>
            </a:r>
            <a:r>
              <a:rPr lang="es-ES" sz="600">
                <a:solidFill>
                  <a:schemeClr val="bg1"/>
                </a:solidFill>
              </a:rPr>
              <a:t> Copyright 2023 - </a:t>
            </a:r>
            <a:r>
              <a:rPr lang="es-ES" sz="600" b="1">
                <a:solidFill>
                  <a:schemeClr val="bg1"/>
                </a:solidFill>
              </a:rPr>
              <a:t>UNIMINUTO</a:t>
            </a:r>
          </a:p>
          <a:p>
            <a:r>
              <a:rPr lang="es-ES" sz="600">
                <a:solidFill>
                  <a:schemeClr val="bg1"/>
                </a:solidFill>
              </a:rPr>
              <a:t>Vicerrectoría General Académica</a:t>
            </a:r>
            <a:endParaRPr lang="es-CO" sz="600">
              <a:solidFill>
                <a:schemeClr val="bg1"/>
              </a:solidFill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1E829A17-EE5C-356A-0F8C-59BF0F77927E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10192088" y="4268147"/>
            <a:ext cx="2880851" cy="415979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788">
                <a:solidFill>
                  <a:schemeClr val="bg1"/>
                </a:solidFill>
              </a:rPr>
              <a:t>Dirección de Docencia - </a:t>
            </a:r>
            <a:r>
              <a:rPr lang="es-ES" sz="788" b="1">
                <a:solidFill>
                  <a:schemeClr val="bg1"/>
                </a:solidFill>
              </a:rPr>
              <a:t>Subdirección de Docencia</a:t>
            </a:r>
            <a:endParaRPr lang="es-CO" sz="788" b="1">
              <a:solidFill>
                <a:schemeClr val="bg1"/>
              </a:solidFill>
            </a:endParaRPr>
          </a:p>
        </p:txBody>
      </p:sp>
      <p:pic>
        <p:nvPicPr>
          <p:cNvPr id="12" name="Imagen 11" descr="Texto&#10;&#10;Descripción generada automáticamente">
            <a:extLst>
              <a:ext uri="{FF2B5EF4-FFF2-40B4-BE49-F238E27FC236}">
                <a16:creationId xmlns:a16="http://schemas.microsoft.com/office/drawing/2014/main" id="{09097989-66FD-B918-0664-EEE31C460EE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2122" y="6218719"/>
            <a:ext cx="2548381" cy="376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4215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Imagen que contiene Gráfico&#10;&#10;Descripción generada automáticamente">
            <a:extLst>
              <a:ext uri="{FF2B5EF4-FFF2-40B4-BE49-F238E27FC236}">
                <a16:creationId xmlns:a16="http://schemas.microsoft.com/office/drawing/2014/main" id="{011D257E-A899-96D7-E658-5AFB677745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5B3F3FDE-2857-3EE5-4FE8-958C19AD705F}"/>
              </a:ext>
            </a:extLst>
          </p:cNvPr>
          <p:cNvSpPr/>
          <p:nvPr userDrawn="1"/>
        </p:nvSpPr>
        <p:spPr>
          <a:xfrm>
            <a:off x="14400" y="0"/>
            <a:ext cx="12177601" cy="6858000"/>
          </a:xfrm>
          <a:prstGeom prst="rect">
            <a:avLst/>
          </a:prstGeom>
          <a:solidFill>
            <a:srgbClr val="FFFFFF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35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3E2C00A9-9237-0979-E6E5-EB26885B4FC6}"/>
              </a:ext>
            </a:extLst>
          </p:cNvPr>
          <p:cNvSpPr/>
          <p:nvPr userDrawn="1"/>
        </p:nvSpPr>
        <p:spPr>
          <a:xfrm>
            <a:off x="1" y="383458"/>
            <a:ext cx="95865" cy="361336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350"/>
          </a:p>
        </p:txBody>
      </p:sp>
      <p:pic>
        <p:nvPicPr>
          <p:cNvPr id="5" name="Imagen 4" descr="Forma&#10;&#10;Descripción generada automáticamente con confianza media">
            <a:extLst>
              <a:ext uri="{FF2B5EF4-FFF2-40B4-BE49-F238E27FC236}">
                <a16:creationId xmlns:a16="http://schemas.microsoft.com/office/drawing/2014/main" id="{539ABFC6-B0F0-1A22-DE72-A74F9DF8498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1873" y="1811591"/>
            <a:ext cx="1245043" cy="1415065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83284991-48F6-7315-9930-76822B798AE4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10176570" y="1603600"/>
            <a:ext cx="2710316" cy="415979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788">
                <a:solidFill>
                  <a:schemeClr val="bg1">
                    <a:lumMod val="65000"/>
                  </a:schemeClr>
                </a:solidFill>
              </a:rPr>
              <a:t>© </a:t>
            </a:r>
            <a:r>
              <a:rPr lang="es-ES" sz="788" err="1">
                <a:solidFill>
                  <a:schemeClr val="bg1">
                    <a:lumMod val="65000"/>
                  </a:schemeClr>
                </a:solidFill>
              </a:rPr>
              <a:t>All</a:t>
            </a:r>
            <a:r>
              <a:rPr lang="es-ES" sz="788">
                <a:solidFill>
                  <a:schemeClr val="bg1">
                    <a:lumMod val="65000"/>
                  </a:schemeClr>
                </a:solidFill>
              </a:rPr>
              <a:t> Copyright 2023 - </a:t>
            </a:r>
            <a:r>
              <a:rPr lang="es-ES" sz="788" b="1">
                <a:solidFill>
                  <a:schemeClr val="bg1">
                    <a:lumMod val="65000"/>
                  </a:schemeClr>
                </a:solidFill>
              </a:rPr>
              <a:t>UNIMINUTO</a:t>
            </a:r>
          </a:p>
          <a:p>
            <a:pPr algn="r"/>
            <a:r>
              <a:rPr lang="es-ES" sz="788">
                <a:solidFill>
                  <a:schemeClr val="bg1">
                    <a:lumMod val="65000"/>
                  </a:schemeClr>
                </a:solidFill>
              </a:rPr>
              <a:t>Vicerrectoría General Académica</a:t>
            </a:r>
            <a:endParaRPr lang="es-CO" sz="788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6E25A440-911C-CBCD-76DF-0499EC31D13E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-982836" y="3826940"/>
            <a:ext cx="2880851" cy="415979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788">
                <a:solidFill>
                  <a:schemeClr val="bg1">
                    <a:lumMod val="65000"/>
                  </a:schemeClr>
                </a:solidFill>
              </a:rPr>
              <a:t>Dirección de Docencia</a:t>
            </a:r>
          </a:p>
          <a:p>
            <a:r>
              <a:rPr lang="es-ES" sz="788" b="1">
                <a:solidFill>
                  <a:schemeClr val="bg1">
                    <a:lumMod val="65000"/>
                  </a:schemeClr>
                </a:solidFill>
              </a:rPr>
              <a:t>Subdirección de Docencia</a:t>
            </a:r>
            <a:endParaRPr lang="es-CO" sz="788" b="1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8" name="Imagen 7" descr="Imagen en blanco y negro&#10;&#10;Descripción generada automáticamente con confianza baja">
            <a:extLst>
              <a:ext uri="{FF2B5EF4-FFF2-40B4-BE49-F238E27FC236}">
                <a16:creationId xmlns:a16="http://schemas.microsoft.com/office/drawing/2014/main" id="{6E1F16B9-EBE1-A51F-1ADA-8D4E82025B7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1125" y="6123934"/>
            <a:ext cx="3188263" cy="471052"/>
          </a:xfrm>
          <a:prstGeom prst="rect">
            <a:avLst/>
          </a:prstGeom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id="{CB3FCEFF-1D58-DE2E-5CAF-DD3AAB7A46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2566" y="350769"/>
            <a:ext cx="5079244" cy="49349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 b="1"/>
            </a:lvl1pPr>
          </a:lstStyle>
          <a:p>
            <a:r>
              <a:rPr lang="es-ES"/>
              <a:t>Titular</a:t>
            </a:r>
            <a:endParaRPr lang="es-CO"/>
          </a:p>
        </p:txBody>
      </p:sp>
      <p:sp>
        <p:nvSpPr>
          <p:cNvPr id="10" name="Marcador de contenido 2">
            <a:extLst>
              <a:ext uri="{FF2B5EF4-FFF2-40B4-BE49-F238E27FC236}">
                <a16:creationId xmlns:a16="http://schemas.microsoft.com/office/drawing/2014/main" id="{D80473B4-8538-8F84-3195-F585F8CF4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3283" y="1640021"/>
            <a:ext cx="9931404" cy="383533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es-ES"/>
              <a:t>El Centro y el contenido a desarrollar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886320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Imagen en blanco y negro&#10;&#10;Descripción generada automáticamente con confianza baja">
            <a:extLst>
              <a:ext uri="{FF2B5EF4-FFF2-40B4-BE49-F238E27FC236}">
                <a16:creationId xmlns:a16="http://schemas.microsoft.com/office/drawing/2014/main" id="{45D57B3C-FA2A-9E83-C425-F39BEDB893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62858" y="0"/>
            <a:ext cx="16473947" cy="7000462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90B52A8D-FBC6-9FFC-CA5E-28FA103F6928}"/>
              </a:ext>
            </a:extLst>
          </p:cNvPr>
          <p:cNvSpPr/>
          <p:nvPr userDrawn="1"/>
        </p:nvSpPr>
        <p:spPr>
          <a:xfrm>
            <a:off x="14400" y="0"/>
            <a:ext cx="12177601" cy="6858000"/>
          </a:xfrm>
          <a:prstGeom prst="rect">
            <a:avLst/>
          </a:prstGeom>
          <a:solidFill>
            <a:srgbClr val="FFFFFF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350"/>
          </a:p>
        </p:txBody>
      </p:sp>
      <p:pic>
        <p:nvPicPr>
          <p:cNvPr id="4" name="Imagen 3" descr="Forma&#10;&#10;Descripción generada automáticamente con confianza media">
            <a:extLst>
              <a:ext uri="{FF2B5EF4-FFF2-40B4-BE49-F238E27FC236}">
                <a16:creationId xmlns:a16="http://schemas.microsoft.com/office/drawing/2014/main" id="{B8F0D534-6B32-234F-5937-54B4BF70E14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3383" y="951328"/>
            <a:ext cx="1245043" cy="1415065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E03FD6D0-AEB1-2C6E-8186-F7024F8EB538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10177339" y="1603600"/>
            <a:ext cx="2880851" cy="415979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788">
                <a:solidFill>
                  <a:schemeClr val="bg1">
                    <a:lumMod val="65000"/>
                  </a:schemeClr>
                </a:solidFill>
              </a:rPr>
              <a:t>Dirección de Docencia</a:t>
            </a:r>
          </a:p>
          <a:p>
            <a:pPr algn="r"/>
            <a:r>
              <a:rPr lang="es-ES" sz="788" b="1">
                <a:solidFill>
                  <a:schemeClr val="bg1">
                    <a:lumMod val="65000"/>
                  </a:schemeClr>
                </a:solidFill>
              </a:rPr>
              <a:t>Subdirección de Docencia</a:t>
            </a:r>
            <a:endParaRPr lang="es-CO" sz="788" b="1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54F57C20-2BC4-F76C-A63A-C92F50F4B1C7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-936338" y="3296447"/>
            <a:ext cx="2710316" cy="415979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788">
                <a:solidFill>
                  <a:schemeClr val="bg1">
                    <a:lumMod val="65000"/>
                  </a:schemeClr>
                </a:solidFill>
              </a:rPr>
              <a:t>© </a:t>
            </a:r>
            <a:r>
              <a:rPr lang="es-ES" sz="788" err="1">
                <a:solidFill>
                  <a:schemeClr val="bg1">
                    <a:lumMod val="65000"/>
                  </a:schemeClr>
                </a:solidFill>
              </a:rPr>
              <a:t>All</a:t>
            </a:r>
            <a:r>
              <a:rPr lang="es-ES" sz="788">
                <a:solidFill>
                  <a:schemeClr val="bg1">
                    <a:lumMod val="65000"/>
                  </a:schemeClr>
                </a:solidFill>
              </a:rPr>
              <a:t> Copyright 2023 - </a:t>
            </a:r>
            <a:r>
              <a:rPr lang="es-ES" sz="788" b="1">
                <a:solidFill>
                  <a:schemeClr val="bg1">
                    <a:lumMod val="65000"/>
                  </a:schemeClr>
                </a:solidFill>
              </a:rPr>
              <a:t>UNIMINUTO</a:t>
            </a:r>
          </a:p>
          <a:p>
            <a:r>
              <a:rPr lang="es-ES" sz="788">
                <a:solidFill>
                  <a:schemeClr val="bg1">
                    <a:lumMod val="65000"/>
                  </a:schemeClr>
                </a:solidFill>
              </a:rPr>
              <a:t>Vicerrectoría General Académica</a:t>
            </a:r>
            <a:endParaRPr lang="es-CO" sz="788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A10B15C6-8757-D110-07FD-04194D6238AE}"/>
              </a:ext>
            </a:extLst>
          </p:cNvPr>
          <p:cNvSpPr/>
          <p:nvPr userDrawn="1"/>
        </p:nvSpPr>
        <p:spPr>
          <a:xfrm>
            <a:off x="1" y="383458"/>
            <a:ext cx="95865" cy="361336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350"/>
          </a:p>
        </p:txBody>
      </p:sp>
      <p:pic>
        <p:nvPicPr>
          <p:cNvPr id="8" name="Imagen 7" descr="Imagen en blanco y negro&#10;&#10;Descripción generada automáticamente con confianza baja">
            <a:extLst>
              <a:ext uri="{FF2B5EF4-FFF2-40B4-BE49-F238E27FC236}">
                <a16:creationId xmlns:a16="http://schemas.microsoft.com/office/drawing/2014/main" id="{04065E4D-9E3C-AAA0-35B6-6973FCC10B6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1125" y="6123934"/>
            <a:ext cx="3188263" cy="471052"/>
          </a:xfrm>
          <a:prstGeom prst="rect">
            <a:avLst/>
          </a:prstGeom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id="{2BC86212-31A0-680A-188D-388FFA416B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2566" y="350769"/>
            <a:ext cx="5079244" cy="49349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 b="1"/>
            </a:lvl1pPr>
          </a:lstStyle>
          <a:p>
            <a:r>
              <a:rPr lang="es-ES"/>
              <a:t>Titular</a:t>
            </a:r>
            <a:endParaRPr lang="es-CO"/>
          </a:p>
        </p:txBody>
      </p:sp>
      <p:sp>
        <p:nvSpPr>
          <p:cNvPr id="10" name="Marcador de contenido 2">
            <a:extLst>
              <a:ext uri="{FF2B5EF4-FFF2-40B4-BE49-F238E27FC236}">
                <a16:creationId xmlns:a16="http://schemas.microsoft.com/office/drawing/2014/main" id="{186B9E56-2383-1D2C-D804-B2C34E3790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3283" y="1640021"/>
            <a:ext cx="9931404" cy="383533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es-ES"/>
              <a:t>El Centro y el contenido a desarrollar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024318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4">
            <a:extLst>
              <a:ext uri="{FF2B5EF4-FFF2-40B4-BE49-F238E27FC236}">
                <a16:creationId xmlns:a16="http://schemas.microsoft.com/office/drawing/2014/main" id="{2A7F1D0D-9911-32F8-F344-166FA366D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Z</a:t>
            </a:r>
            <a:endParaRPr lang="es-CO"/>
          </a:p>
        </p:txBody>
      </p:sp>
      <p:pic>
        <p:nvPicPr>
          <p:cNvPr id="3" name="Imagen 2" descr="Imagen en blanco y negro&#10;&#10;Descripción generada automáticamente con confianza baja">
            <a:extLst>
              <a:ext uri="{FF2B5EF4-FFF2-40B4-BE49-F238E27FC236}">
                <a16:creationId xmlns:a16="http://schemas.microsoft.com/office/drawing/2014/main" id="{A56BBD0C-A9FF-E0E3-B0A8-180FE85A2A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6"/>
            <a:ext cx="12192000" cy="6854251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6675C9E8-1407-0CFD-1025-039D0C56BA65}"/>
              </a:ext>
            </a:extLst>
          </p:cNvPr>
          <p:cNvSpPr txBox="1">
            <a:spLocks/>
          </p:cNvSpPr>
          <p:nvPr userDrawn="1"/>
        </p:nvSpPr>
        <p:spPr>
          <a:xfrm>
            <a:off x="4740843" y="6231373"/>
            <a:ext cx="2710316" cy="415978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788"/>
              <a:t>© </a:t>
            </a:r>
            <a:r>
              <a:rPr lang="es-ES" sz="788" err="1"/>
              <a:t>All</a:t>
            </a:r>
            <a:r>
              <a:rPr lang="es-ES" sz="788"/>
              <a:t> Copyright 2023 - </a:t>
            </a:r>
            <a:r>
              <a:rPr lang="es-ES" sz="788" b="1"/>
              <a:t>UNIMINUTO</a:t>
            </a:r>
          </a:p>
          <a:p>
            <a:r>
              <a:rPr lang="es-ES" sz="788"/>
              <a:t>Vicerrectoría General Académica</a:t>
            </a:r>
            <a:endParaRPr lang="es-CO" sz="788"/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796E49C6-1672-0737-F7F2-832307330668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10192088" y="4268147"/>
            <a:ext cx="2880851" cy="415979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788"/>
              <a:t>Dirección de Docencia - </a:t>
            </a:r>
            <a:r>
              <a:rPr lang="es-ES" sz="788" b="1"/>
              <a:t>Subdirección de Docencia</a:t>
            </a:r>
            <a:endParaRPr lang="es-CO" sz="788" b="1"/>
          </a:p>
        </p:txBody>
      </p:sp>
      <p:pic>
        <p:nvPicPr>
          <p:cNvPr id="6" name="Imagen 5" descr="Forma&#10;&#10;Descripción generada automáticamente con confianza media">
            <a:extLst>
              <a:ext uri="{FF2B5EF4-FFF2-40B4-BE49-F238E27FC236}">
                <a16:creationId xmlns:a16="http://schemas.microsoft.com/office/drawing/2014/main" id="{DAA971CF-A33B-D1E7-DC48-8DDFC86212D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435" y="2053939"/>
            <a:ext cx="5007132" cy="1557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0437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Patrón de fondo&#10;&#10;Descripción generada automáticamente">
            <a:extLst>
              <a:ext uri="{FF2B5EF4-FFF2-40B4-BE49-F238E27FC236}">
                <a16:creationId xmlns:a16="http://schemas.microsoft.com/office/drawing/2014/main" id="{BAEFF30E-B99F-9F7A-D3A8-ED3A8044D0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6"/>
            <a:ext cx="12192000" cy="6854251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95CFC0EF-89DC-DCA7-528D-62E29D7FC6DA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-936338" y="4343581"/>
            <a:ext cx="2710316" cy="415979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788">
                <a:solidFill>
                  <a:schemeClr val="bg1"/>
                </a:solidFill>
              </a:rPr>
              <a:t>© </a:t>
            </a:r>
            <a:r>
              <a:rPr lang="es-ES" sz="788" err="1">
                <a:solidFill>
                  <a:schemeClr val="bg1"/>
                </a:solidFill>
              </a:rPr>
              <a:t>All</a:t>
            </a:r>
            <a:r>
              <a:rPr lang="es-ES" sz="788">
                <a:solidFill>
                  <a:schemeClr val="bg1"/>
                </a:solidFill>
              </a:rPr>
              <a:t> Copyright 2023 - </a:t>
            </a:r>
            <a:r>
              <a:rPr lang="es-ES" sz="788" b="1">
                <a:solidFill>
                  <a:schemeClr val="bg1"/>
                </a:solidFill>
              </a:rPr>
              <a:t>UNIMINUTO</a:t>
            </a:r>
          </a:p>
          <a:p>
            <a:pPr algn="l"/>
            <a:r>
              <a:rPr lang="es-ES" sz="788">
                <a:solidFill>
                  <a:schemeClr val="bg1"/>
                </a:solidFill>
              </a:rPr>
              <a:t>Vicerrectoría General Académica</a:t>
            </a:r>
            <a:endParaRPr lang="es-CO" sz="788">
              <a:solidFill>
                <a:schemeClr val="bg1"/>
              </a:solidFill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169A92F5-2D86-9E4F-11F0-7D0C197A13A4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10192088" y="1610977"/>
            <a:ext cx="2880851" cy="415979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788">
                <a:solidFill>
                  <a:schemeClr val="bg1"/>
                </a:solidFill>
              </a:rPr>
              <a:t>Dirección de Docencia - </a:t>
            </a:r>
            <a:r>
              <a:rPr lang="es-ES" sz="788" b="1">
                <a:solidFill>
                  <a:schemeClr val="bg1"/>
                </a:solidFill>
              </a:rPr>
              <a:t>Subdirección de Docencia</a:t>
            </a:r>
            <a:endParaRPr lang="es-CO" sz="788" b="1">
              <a:solidFill>
                <a:schemeClr val="bg1"/>
              </a:solidFill>
            </a:endParaRPr>
          </a:p>
        </p:txBody>
      </p:sp>
      <p:pic>
        <p:nvPicPr>
          <p:cNvPr id="5" name="Imagen 4" descr="Imagen en blanco y negro&#10;&#10;Descripción generada automáticamente con confianza media">
            <a:extLst>
              <a:ext uri="{FF2B5EF4-FFF2-40B4-BE49-F238E27FC236}">
                <a16:creationId xmlns:a16="http://schemas.microsoft.com/office/drawing/2014/main" id="{AF8BE2C7-1443-5A96-293C-C4F5769B380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6027" y="1153763"/>
            <a:ext cx="4519947" cy="3322374"/>
          </a:xfrm>
          <a:prstGeom prst="rect">
            <a:avLst/>
          </a:prstGeom>
        </p:spPr>
      </p:pic>
      <p:pic>
        <p:nvPicPr>
          <p:cNvPr id="6" name="Imagen 5" descr="Texto&#10;&#10;Descripción generada automáticamente">
            <a:extLst>
              <a:ext uri="{FF2B5EF4-FFF2-40B4-BE49-F238E27FC236}">
                <a16:creationId xmlns:a16="http://schemas.microsoft.com/office/drawing/2014/main" id="{A4ED0180-E7D3-284B-CE8E-E1158D2AF5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565" b="-10212"/>
          <a:stretch/>
        </p:blipFill>
        <p:spPr>
          <a:xfrm>
            <a:off x="9759151" y="6021766"/>
            <a:ext cx="2081351" cy="622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1541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4">
            <a:extLst>
              <a:ext uri="{FF2B5EF4-FFF2-40B4-BE49-F238E27FC236}">
                <a16:creationId xmlns:a16="http://schemas.microsoft.com/office/drawing/2014/main" id="{0725E2BE-9625-AC9D-CDF3-BF734324D9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pic>
        <p:nvPicPr>
          <p:cNvPr id="3" name="Imagen 2" descr="Imagen en blanco y negro&#10;&#10;Descripción generada automáticamente con confianza baja">
            <a:extLst>
              <a:ext uri="{FF2B5EF4-FFF2-40B4-BE49-F238E27FC236}">
                <a16:creationId xmlns:a16="http://schemas.microsoft.com/office/drawing/2014/main" id="{B366B458-4239-3EB3-E654-FF35A26325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6"/>
            <a:ext cx="12192000" cy="6854251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FBE86EE4-8CB2-C821-B6AF-DFD6B3048315}"/>
              </a:ext>
            </a:extLst>
          </p:cNvPr>
          <p:cNvSpPr txBox="1">
            <a:spLocks/>
          </p:cNvSpPr>
          <p:nvPr userDrawn="1"/>
        </p:nvSpPr>
        <p:spPr>
          <a:xfrm>
            <a:off x="4740843" y="6231373"/>
            <a:ext cx="2710316" cy="415978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788"/>
              <a:t>© </a:t>
            </a:r>
            <a:r>
              <a:rPr lang="es-ES" sz="788" err="1"/>
              <a:t>All</a:t>
            </a:r>
            <a:r>
              <a:rPr lang="es-ES" sz="788"/>
              <a:t> Copyright 2023 - </a:t>
            </a:r>
            <a:r>
              <a:rPr lang="es-ES" sz="788" b="1"/>
              <a:t>UNIMINUTO</a:t>
            </a:r>
          </a:p>
          <a:p>
            <a:r>
              <a:rPr lang="es-ES" sz="788"/>
              <a:t>Vicerrectoría General Académica</a:t>
            </a:r>
            <a:endParaRPr lang="es-CO" sz="788"/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57701787-CA7E-A10D-3F46-1A5A7DE1EA18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10192088" y="4400883"/>
            <a:ext cx="2880851" cy="415979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788"/>
              <a:t>Dirección de Docencia - </a:t>
            </a:r>
            <a:r>
              <a:rPr lang="es-ES" sz="788" b="1"/>
              <a:t>Subdirección de Docencia</a:t>
            </a:r>
            <a:endParaRPr lang="es-CO" sz="788" b="1"/>
          </a:p>
        </p:txBody>
      </p:sp>
      <p:pic>
        <p:nvPicPr>
          <p:cNvPr id="6" name="Imagen 5" descr="Dibujo en blanco y negro&#10;&#10;Descripción generada automáticamente con confianza baja">
            <a:extLst>
              <a:ext uri="{FF2B5EF4-FFF2-40B4-BE49-F238E27FC236}">
                <a16:creationId xmlns:a16="http://schemas.microsoft.com/office/drawing/2014/main" id="{9DB41B48-2196-C64C-B364-780AB188BA7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6027" y="1153766"/>
            <a:ext cx="4519947" cy="3322373"/>
          </a:xfrm>
          <a:prstGeom prst="rect">
            <a:avLst/>
          </a:prstGeom>
        </p:spPr>
      </p:pic>
      <p:pic>
        <p:nvPicPr>
          <p:cNvPr id="7" name="Imagen 6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97B38468-EA19-8A9E-4E63-6E030E3E15F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8086" y="6258936"/>
            <a:ext cx="2101303" cy="333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4035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Imagen en blanco y negro&#10;&#10;Descripción generada automáticamente con confianza baja">
            <a:extLst>
              <a:ext uri="{FF2B5EF4-FFF2-40B4-BE49-F238E27FC236}">
                <a16:creationId xmlns:a16="http://schemas.microsoft.com/office/drawing/2014/main" id="{B8EBC484-D24D-7CBE-8A2A-FDE47B249D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62858" y="0"/>
            <a:ext cx="16473947" cy="7000462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0B79C254-BCB7-000A-3AD5-496AF94C6FAC}"/>
              </a:ext>
            </a:extLst>
          </p:cNvPr>
          <p:cNvSpPr/>
          <p:nvPr userDrawn="1"/>
        </p:nvSpPr>
        <p:spPr>
          <a:xfrm>
            <a:off x="14400" y="0"/>
            <a:ext cx="12177601" cy="6858000"/>
          </a:xfrm>
          <a:prstGeom prst="rect">
            <a:avLst/>
          </a:prstGeom>
          <a:solidFill>
            <a:srgbClr val="FFFFFF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350"/>
          </a:p>
        </p:txBody>
      </p:sp>
      <p:pic>
        <p:nvPicPr>
          <p:cNvPr id="4" name="Imagen 3" descr="Forma&#10;&#10;Descripción generada automáticamente con confianza media">
            <a:extLst>
              <a:ext uri="{FF2B5EF4-FFF2-40B4-BE49-F238E27FC236}">
                <a16:creationId xmlns:a16="http://schemas.microsoft.com/office/drawing/2014/main" id="{F4C82B2D-C39E-12D3-1A1D-63517DBE6E7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3383" y="951328"/>
            <a:ext cx="1245043" cy="1415065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1364CDD2-2DD3-E0FD-AEC8-AF1B1770D7F4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10177339" y="1603600"/>
            <a:ext cx="2880851" cy="415979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788">
                <a:solidFill>
                  <a:schemeClr val="bg1">
                    <a:lumMod val="65000"/>
                  </a:schemeClr>
                </a:solidFill>
              </a:rPr>
              <a:t>Dirección de Docencia</a:t>
            </a:r>
          </a:p>
          <a:p>
            <a:pPr algn="r"/>
            <a:r>
              <a:rPr lang="es-ES" sz="788" b="1">
                <a:solidFill>
                  <a:schemeClr val="bg1">
                    <a:lumMod val="65000"/>
                  </a:schemeClr>
                </a:solidFill>
              </a:rPr>
              <a:t>Subdirección de Docencia</a:t>
            </a:r>
            <a:endParaRPr lang="es-CO" sz="788" b="1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35234B5C-4306-FF4C-5167-FBFE32D9DEBC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-936338" y="3296447"/>
            <a:ext cx="2710316" cy="415979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788">
                <a:solidFill>
                  <a:schemeClr val="bg1">
                    <a:lumMod val="65000"/>
                  </a:schemeClr>
                </a:solidFill>
              </a:rPr>
              <a:t>© </a:t>
            </a:r>
            <a:r>
              <a:rPr lang="es-ES" sz="788" err="1">
                <a:solidFill>
                  <a:schemeClr val="bg1">
                    <a:lumMod val="65000"/>
                  </a:schemeClr>
                </a:solidFill>
              </a:rPr>
              <a:t>All</a:t>
            </a:r>
            <a:r>
              <a:rPr lang="es-ES" sz="788">
                <a:solidFill>
                  <a:schemeClr val="bg1">
                    <a:lumMod val="65000"/>
                  </a:schemeClr>
                </a:solidFill>
              </a:rPr>
              <a:t> Copyright 2023 - </a:t>
            </a:r>
            <a:r>
              <a:rPr lang="es-ES" sz="788" b="1">
                <a:solidFill>
                  <a:schemeClr val="bg1">
                    <a:lumMod val="65000"/>
                  </a:schemeClr>
                </a:solidFill>
              </a:rPr>
              <a:t>UNIMINUTO</a:t>
            </a:r>
          </a:p>
          <a:p>
            <a:r>
              <a:rPr lang="es-ES" sz="788">
                <a:solidFill>
                  <a:schemeClr val="bg1">
                    <a:lumMod val="65000"/>
                  </a:schemeClr>
                </a:solidFill>
              </a:rPr>
              <a:t>Vicerrectoría General Académica</a:t>
            </a:r>
            <a:endParaRPr lang="es-CO" sz="788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558CBA54-2386-3740-F1FC-A7951CE4D0B2}"/>
              </a:ext>
            </a:extLst>
          </p:cNvPr>
          <p:cNvSpPr/>
          <p:nvPr userDrawn="1"/>
        </p:nvSpPr>
        <p:spPr>
          <a:xfrm>
            <a:off x="1" y="383458"/>
            <a:ext cx="95865" cy="361336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350"/>
          </a:p>
        </p:txBody>
      </p:sp>
      <p:pic>
        <p:nvPicPr>
          <p:cNvPr id="8" name="Imagen 7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3D9E4FDD-58FF-47D0-02E5-9D547AF0B0E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7902" y="6123933"/>
            <a:ext cx="2971485" cy="471052"/>
          </a:xfrm>
          <a:prstGeom prst="rect">
            <a:avLst/>
          </a:prstGeom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id="{074B6349-9845-1E34-405B-C4191F7A1B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2566" y="350769"/>
            <a:ext cx="5079244" cy="49349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 b="1"/>
            </a:lvl1pPr>
          </a:lstStyle>
          <a:p>
            <a:r>
              <a:rPr lang="es-ES"/>
              <a:t>Titular</a:t>
            </a:r>
            <a:endParaRPr lang="es-CO"/>
          </a:p>
        </p:txBody>
      </p:sp>
      <p:sp>
        <p:nvSpPr>
          <p:cNvPr id="10" name="Marcador de contenido 2">
            <a:extLst>
              <a:ext uri="{FF2B5EF4-FFF2-40B4-BE49-F238E27FC236}">
                <a16:creationId xmlns:a16="http://schemas.microsoft.com/office/drawing/2014/main" id="{6EFB5804-6A14-603C-67A4-551F4FE944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3283" y="1640021"/>
            <a:ext cx="9931404" cy="383533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es-ES"/>
              <a:t>El Centro y el contenido a desarrollar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478420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Imagen que contiene Gráfico&#10;&#10;Descripción generada automáticamente">
            <a:extLst>
              <a:ext uri="{FF2B5EF4-FFF2-40B4-BE49-F238E27FC236}">
                <a16:creationId xmlns:a16="http://schemas.microsoft.com/office/drawing/2014/main" id="{4C7BDC1D-93FD-A8E7-50A4-6562ABF223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F74CCEE7-1BF2-6CA9-7117-3CD645BC3951}"/>
              </a:ext>
            </a:extLst>
          </p:cNvPr>
          <p:cNvSpPr/>
          <p:nvPr userDrawn="1"/>
        </p:nvSpPr>
        <p:spPr>
          <a:xfrm>
            <a:off x="14400" y="0"/>
            <a:ext cx="12177601" cy="6858000"/>
          </a:xfrm>
          <a:prstGeom prst="rect">
            <a:avLst/>
          </a:prstGeom>
          <a:solidFill>
            <a:srgbClr val="FFFFFF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35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51662ED5-13B0-5156-7AB9-B4A3248F9B11}"/>
              </a:ext>
            </a:extLst>
          </p:cNvPr>
          <p:cNvSpPr/>
          <p:nvPr userDrawn="1"/>
        </p:nvSpPr>
        <p:spPr>
          <a:xfrm>
            <a:off x="1" y="383458"/>
            <a:ext cx="95865" cy="361336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350"/>
          </a:p>
        </p:txBody>
      </p:sp>
      <p:pic>
        <p:nvPicPr>
          <p:cNvPr id="5" name="Imagen 4" descr="Forma&#10;&#10;Descripción generada automáticamente con confianza media">
            <a:extLst>
              <a:ext uri="{FF2B5EF4-FFF2-40B4-BE49-F238E27FC236}">
                <a16:creationId xmlns:a16="http://schemas.microsoft.com/office/drawing/2014/main" id="{1AD93E94-6AF2-3328-7009-60AD9A26002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1873" y="1811591"/>
            <a:ext cx="1245043" cy="1415065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7597F69B-3EEE-0746-45BB-AE7F3FC3E1AE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10176570" y="1603600"/>
            <a:ext cx="2710316" cy="415979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788">
                <a:solidFill>
                  <a:schemeClr val="bg1">
                    <a:lumMod val="65000"/>
                  </a:schemeClr>
                </a:solidFill>
              </a:rPr>
              <a:t>© </a:t>
            </a:r>
            <a:r>
              <a:rPr lang="es-ES" sz="788" err="1">
                <a:solidFill>
                  <a:schemeClr val="bg1">
                    <a:lumMod val="65000"/>
                  </a:schemeClr>
                </a:solidFill>
              </a:rPr>
              <a:t>All</a:t>
            </a:r>
            <a:r>
              <a:rPr lang="es-ES" sz="788">
                <a:solidFill>
                  <a:schemeClr val="bg1">
                    <a:lumMod val="65000"/>
                  </a:schemeClr>
                </a:solidFill>
              </a:rPr>
              <a:t> Copyright 2023 - </a:t>
            </a:r>
            <a:r>
              <a:rPr lang="es-ES" sz="788" b="1">
                <a:solidFill>
                  <a:schemeClr val="bg1">
                    <a:lumMod val="65000"/>
                  </a:schemeClr>
                </a:solidFill>
              </a:rPr>
              <a:t>UNIMINUTO</a:t>
            </a:r>
          </a:p>
          <a:p>
            <a:pPr algn="r"/>
            <a:r>
              <a:rPr lang="es-ES" sz="788">
                <a:solidFill>
                  <a:schemeClr val="bg1">
                    <a:lumMod val="65000"/>
                  </a:schemeClr>
                </a:solidFill>
              </a:rPr>
              <a:t>Vicerrectoría General Académica</a:t>
            </a:r>
            <a:endParaRPr lang="es-CO" sz="788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7" name="Imagen 6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9ADFC5FB-4F89-5CE8-23CF-21C095D5150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7902" y="6123933"/>
            <a:ext cx="2971485" cy="471052"/>
          </a:xfrm>
          <a:prstGeom prst="rect">
            <a:avLst/>
          </a:prstGeom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C87DEEF6-1B49-FDE5-8F89-AE8EFBDC490A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-982836" y="3826940"/>
            <a:ext cx="2880851" cy="415979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788">
                <a:solidFill>
                  <a:schemeClr val="bg1">
                    <a:lumMod val="65000"/>
                  </a:schemeClr>
                </a:solidFill>
              </a:rPr>
              <a:t>Dirección de Docencia</a:t>
            </a:r>
          </a:p>
          <a:p>
            <a:r>
              <a:rPr lang="es-ES" sz="788" b="1">
                <a:solidFill>
                  <a:schemeClr val="bg1">
                    <a:lumMod val="65000"/>
                  </a:schemeClr>
                </a:solidFill>
              </a:rPr>
              <a:t>Subdirección de Docencia</a:t>
            </a:r>
            <a:endParaRPr lang="es-CO" sz="788" b="1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2A753C09-36B6-B5F3-DC74-D3411FB57B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2566" y="350769"/>
            <a:ext cx="5079244" cy="49349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 b="1"/>
            </a:lvl1pPr>
          </a:lstStyle>
          <a:p>
            <a:r>
              <a:rPr lang="es-ES"/>
              <a:t>Titular</a:t>
            </a:r>
            <a:endParaRPr lang="es-CO"/>
          </a:p>
        </p:txBody>
      </p:sp>
      <p:sp>
        <p:nvSpPr>
          <p:cNvPr id="10" name="Marcador de contenido 2">
            <a:extLst>
              <a:ext uri="{FF2B5EF4-FFF2-40B4-BE49-F238E27FC236}">
                <a16:creationId xmlns:a16="http://schemas.microsoft.com/office/drawing/2014/main" id="{3BCF8271-FAE9-0B2C-FD70-823C04A73D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3283" y="1640021"/>
            <a:ext cx="9931404" cy="383533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es-ES"/>
              <a:t>El Centro y el contenido a desarrollar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678814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Patrón de fondo&#10;&#10;Descripción generada automáticamente">
            <a:extLst>
              <a:ext uri="{FF2B5EF4-FFF2-40B4-BE49-F238E27FC236}">
                <a16:creationId xmlns:a16="http://schemas.microsoft.com/office/drawing/2014/main" id="{B293EB80-AD0F-1CAA-35C2-BE1C61F97D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6"/>
            <a:ext cx="12192000" cy="6854251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6744D27C-1BA3-262A-C191-34342D81627B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-936338" y="4343581"/>
            <a:ext cx="2710316" cy="415979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788">
                <a:solidFill>
                  <a:schemeClr val="bg1"/>
                </a:solidFill>
              </a:rPr>
              <a:t>© </a:t>
            </a:r>
            <a:r>
              <a:rPr lang="es-ES" sz="788" err="1">
                <a:solidFill>
                  <a:schemeClr val="bg1"/>
                </a:solidFill>
              </a:rPr>
              <a:t>All</a:t>
            </a:r>
            <a:r>
              <a:rPr lang="es-ES" sz="788">
                <a:solidFill>
                  <a:schemeClr val="bg1"/>
                </a:solidFill>
              </a:rPr>
              <a:t> Copyright 2023 - </a:t>
            </a:r>
            <a:r>
              <a:rPr lang="es-ES" sz="788" b="1">
                <a:solidFill>
                  <a:schemeClr val="bg1"/>
                </a:solidFill>
              </a:rPr>
              <a:t>UNIMINUTO</a:t>
            </a:r>
          </a:p>
          <a:p>
            <a:pPr algn="l"/>
            <a:r>
              <a:rPr lang="es-ES" sz="788">
                <a:solidFill>
                  <a:schemeClr val="bg1"/>
                </a:solidFill>
              </a:rPr>
              <a:t>Vicerrectoría General Académica</a:t>
            </a:r>
            <a:endParaRPr lang="es-CO" sz="788">
              <a:solidFill>
                <a:schemeClr val="bg1"/>
              </a:solidFill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1469D8E0-725B-FAA2-0BD3-AE774939D41C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10192088" y="1610977"/>
            <a:ext cx="2880851" cy="415979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788">
                <a:solidFill>
                  <a:schemeClr val="bg1"/>
                </a:solidFill>
              </a:rPr>
              <a:t>Dirección de Docencia - </a:t>
            </a:r>
            <a:r>
              <a:rPr lang="es-ES" sz="788" b="1">
                <a:solidFill>
                  <a:schemeClr val="bg1"/>
                </a:solidFill>
              </a:rPr>
              <a:t>Subdirección de Docencia</a:t>
            </a:r>
            <a:endParaRPr lang="es-CO" sz="788" b="1">
              <a:solidFill>
                <a:schemeClr val="bg1"/>
              </a:solidFill>
            </a:endParaRPr>
          </a:p>
        </p:txBody>
      </p:sp>
      <p:pic>
        <p:nvPicPr>
          <p:cNvPr id="5" name="Imagen 4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15DADD1A-8045-4FE4-4EF3-B4D9F49D0F1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435" y="1818966"/>
            <a:ext cx="5007131" cy="1760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120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79F9F6-5476-4F04-A250-572AB4E90AC4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5613161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Imagen que contiene animal, pez&#10;&#10;Descripción generada automáticamente">
            <a:extLst>
              <a:ext uri="{FF2B5EF4-FFF2-40B4-BE49-F238E27FC236}">
                <a16:creationId xmlns:a16="http://schemas.microsoft.com/office/drawing/2014/main" id="{05C534DA-5EFF-6339-881C-AA129333F28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6"/>
            <a:ext cx="12192000" cy="6854251"/>
          </a:xfrm>
          <a:prstGeom prst="rect">
            <a:avLst/>
          </a:prstGeom>
        </p:spPr>
      </p:pic>
      <p:pic>
        <p:nvPicPr>
          <p:cNvPr id="3" name="Imagen 2" descr="Imagen en blanco y negro&#10;&#10;Descripción generada automáticamente con confianza media">
            <a:extLst>
              <a:ext uri="{FF2B5EF4-FFF2-40B4-BE49-F238E27FC236}">
                <a16:creationId xmlns:a16="http://schemas.microsoft.com/office/drawing/2014/main" id="{C886E752-9CBE-B1FB-F43A-F63960621EF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385" y="1198009"/>
            <a:ext cx="5741233" cy="3322374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B3151DA9-5599-E797-F207-59D2F20515CA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-936338" y="2123948"/>
            <a:ext cx="2710316" cy="415979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788">
                <a:solidFill>
                  <a:schemeClr val="bg1"/>
                </a:solidFill>
              </a:rPr>
              <a:t>© </a:t>
            </a:r>
            <a:r>
              <a:rPr lang="es-ES" sz="788" err="1">
                <a:solidFill>
                  <a:schemeClr val="bg1"/>
                </a:solidFill>
              </a:rPr>
              <a:t>All</a:t>
            </a:r>
            <a:r>
              <a:rPr lang="es-ES" sz="788">
                <a:solidFill>
                  <a:schemeClr val="bg1"/>
                </a:solidFill>
              </a:rPr>
              <a:t> Copyright 2023 - </a:t>
            </a:r>
            <a:r>
              <a:rPr lang="es-ES" sz="788" b="1">
                <a:solidFill>
                  <a:schemeClr val="bg1"/>
                </a:solidFill>
              </a:rPr>
              <a:t>UNIMINUTO</a:t>
            </a:r>
          </a:p>
          <a:p>
            <a:r>
              <a:rPr lang="es-ES" sz="788">
                <a:solidFill>
                  <a:schemeClr val="bg1"/>
                </a:solidFill>
              </a:rPr>
              <a:t>Vicerrectoría General Académica</a:t>
            </a:r>
            <a:endParaRPr lang="es-CO" sz="788">
              <a:solidFill>
                <a:schemeClr val="bg1"/>
              </a:solidFill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FA8A279E-8BF6-80ED-049D-695AEF1527D2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10192088" y="1610977"/>
            <a:ext cx="2880851" cy="415979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788">
                <a:solidFill>
                  <a:schemeClr val="bg1"/>
                </a:solidFill>
              </a:rPr>
              <a:t>Dirección de Docencia - </a:t>
            </a:r>
            <a:r>
              <a:rPr lang="es-ES" sz="788" b="1">
                <a:solidFill>
                  <a:schemeClr val="bg1"/>
                </a:solidFill>
              </a:rPr>
              <a:t>Subdirección de Docencia</a:t>
            </a:r>
            <a:endParaRPr lang="es-CO" sz="788" b="1">
              <a:solidFill>
                <a:schemeClr val="bg1"/>
              </a:solidFill>
            </a:endParaRPr>
          </a:p>
        </p:txBody>
      </p:sp>
      <p:pic>
        <p:nvPicPr>
          <p:cNvPr id="6" name="Imagen 5" descr="Texto&#10;&#10;Descripción generada automáticamente">
            <a:extLst>
              <a:ext uri="{FF2B5EF4-FFF2-40B4-BE49-F238E27FC236}">
                <a16:creationId xmlns:a16="http://schemas.microsoft.com/office/drawing/2014/main" id="{05DF291D-0D4E-5C76-FB83-01673869A2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565" b="-10212"/>
          <a:stretch/>
        </p:blipFill>
        <p:spPr>
          <a:xfrm>
            <a:off x="9759151" y="6021766"/>
            <a:ext cx="2081351" cy="622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96894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4">
            <a:extLst>
              <a:ext uri="{FF2B5EF4-FFF2-40B4-BE49-F238E27FC236}">
                <a16:creationId xmlns:a16="http://schemas.microsoft.com/office/drawing/2014/main" id="{EEA40505-E430-FAC8-DC3C-BFC51AB87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pic>
        <p:nvPicPr>
          <p:cNvPr id="3" name="Imagen 2" descr="Imagen en blanco y negro&#10;&#10;Descripción generada automáticamente con confianza baja">
            <a:extLst>
              <a:ext uri="{FF2B5EF4-FFF2-40B4-BE49-F238E27FC236}">
                <a16:creationId xmlns:a16="http://schemas.microsoft.com/office/drawing/2014/main" id="{D9487E2D-3718-EF25-C238-CEC0F58B6B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6"/>
            <a:ext cx="12192000" cy="6854251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73C28D53-4340-60CC-F9B4-26344AA0910C}"/>
              </a:ext>
            </a:extLst>
          </p:cNvPr>
          <p:cNvSpPr txBox="1">
            <a:spLocks/>
          </p:cNvSpPr>
          <p:nvPr userDrawn="1"/>
        </p:nvSpPr>
        <p:spPr>
          <a:xfrm>
            <a:off x="4740843" y="6231373"/>
            <a:ext cx="2710316" cy="415978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788"/>
              <a:t>© </a:t>
            </a:r>
            <a:r>
              <a:rPr lang="es-ES" sz="788" err="1"/>
              <a:t>All</a:t>
            </a:r>
            <a:r>
              <a:rPr lang="es-ES" sz="788"/>
              <a:t> Copyright 2023 - </a:t>
            </a:r>
            <a:r>
              <a:rPr lang="es-ES" sz="788" b="1"/>
              <a:t>UNIMINUTO</a:t>
            </a:r>
          </a:p>
          <a:p>
            <a:r>
              <a:rPr lang="es-ES" sz="788"/>
              <a:t>Vicerrectoría General Académica</a:t>
            </a:r>
            <a:endParaRPr lang="es-CO" sz="788"/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114E7D39-E712-7B53-A661-280F49BC3E2E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10192088" y="4268147"/>
            <a:ext cx="2880851" cy="415979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788"/>
              <a:t>Dirección de Docencia - </a:t>
            </a:r>
            <a:r>
              <a:rPr lang="es-ES" sz="788" b="1"/>
              <a:t>Subdirección de Docencia</a:t>
            </a:r>
            <a:endParaRPr lang="es-CO" sz="788" b="1"/>
          </a:p>
        </p:txBody>
      </p:sp>
      <p:pic>
        <p:nvPicPr>
          <p:cNvPr id="6" name="Imagen 5" descr="Imagen en blanco y negro&#10;&#10;Descripción generada automáticamente con confianza baja">
            <a:extLst>
              <a:ext uri="{FF2B5EF4-FFF2-40B4-BE49-F238E27FC236}">
                <a16:creationId xmlns:a16="http://schemas.microsoft.com/office/drawing/2014/main" id="{EF4860ED-7785-58EA-0885-A2C8A04D6EB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386" y="1153765"/>
            <a:ext cx="5741231" cy="3322373"/>
          </a:xfrm>
          <a:prstGeom prst="rect">
            <a:avLst/>
          </a:prstGeom>
        </p:spPr>
      </p:pic>
      <p:pic>
        <p:nvPicPr>
          <p:cNvPr id="7" name="Imagen 6" descr="Un conjunto de letras blancas en un fondo blanco&#10;&#10;Descripción generada automáticamente con confianza media">
            <a:extLst>
              <a:ext uri="{FF2B5EF4-FFF2-40B4-BE49-F238E27FC236}">
                <a16:creationId xmlns:a16="http://schemas.microsoft.com/office/drawing/2014/main" id="{B53BB021-B2B5-3882-23B3-17191814A21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2122" y="6231376"/>
            <a:ext cx="2467265" cy="360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71524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Imagen en blanco y negro&#10;&#10;Descripción generada automáticamente con confianza baja">
            <a:extLst>
              <a:ext uri="{FF2B5EF4-FFF2-40B4-BE49-F238E27FC236}">
                <a16:creationId xmlns:a16="http://schemas.microsoft.com/office/drawing/2014/main" id="{4D28CF0D-B0BF-0FB2-5F51-FD6652D845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62859" y="0"/>
            <a:ext cx="16473947" cy="6858000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692A95FE-28B8-662D-0A85-94ABD0B9ABE1}"/>
              </a:ext>
            </a:extLst>
          </p:cNvPr>
          <p:cNvSpPr/>
          <p:nvPr userDrawn="1"/>
        </p:nvSpPr>
        <p:spPr>
          <a:xfrm>
            <a:off x="14400" y="0"/>
            <a:ext cx="12177601" cy="6858000"/>
          </a:xfrm>
          <a:prstGeom prst="rect">
            <a:avLst/>
          </a:prstGeom>
          <a:solidFill>
            <a:srgbClr val="FFFFFF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350"/>
          </a:p>
        </p:txBody>
      </p:sp>
      <p:pic>
        <p:nvPicPr>
          <p:cNvPr id="4" name="Imagen 3" descr="Forma&#10;&#10;Descripción generada automáticamente con confianza media">
            <a:extLst>
              <a:ext uri="{FF2B5EF4-FFF2-40B4-BE49-F238E27FC236}">
                <a16:creationId xmlns:a16="http://schemas.microsoft.com/office/drawing/2014/main" id="{2AA15832-135B-8761-EFEF-5939365375B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3383" y="951328"/>
            <a:ext cx="1245043" cy="1415065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A141D5EB-3408-D649-BEAD-8C2F285DC226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10177339" y="1603600"/>
            <a:ext cx="2880851" cy="415979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788">
                <a:solidFill>
                  <a:schemeClr val="bg1">
                    <a:lumMod val="65000"/>
                  </a:schemeClr>
                </a:solidFill>
              </a:rPr>
              <a:t>Dirección de Docencia</a:t>
            </a:r>
          </a:p>
          <a:p>
            <a:pPr algn="r"/>
            <a:r>
              <a:rPr lang="es-ES" sz="788" b="1">
                <a:solidFill>
                  <a:schemeClr val="bg1">
                    <a:lumMod val="65000"/>
                  </a:schemeClr>
                </a:solidFill>
              </a:rPr>
              <a:t>Subdirección de Docencia</a:t>
            </a:r>
            <a:endParaRPr lang="es-CO" sz="788" b="1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7CF925E5-2F38-D0F5-2588-208F3EF7F06B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-936338" y="3296447"/>
            <a:ext cx="2710316" cy="415979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788">
                <a:solidFill>
                  <a:schemeClr val="bg1">
                    <a:lumMod val="65000"/>
                  </a:schemeClr>
                </a:solidFill>
              </a:rPr>
              <a:t>© </a:t>
            </a:r>
            <a:r>
              <a:rPr lang="es-ES" sz="788" err="1">
                <a:solidFill>
                  <a:schemeClr val="bg1">
                    <a:lumMod val="65000"/>
                  </a:schemeClr>
                </a:solidFill>
              </a:rPr>
              <a:t>All</a:t>
            </a:r>
            <a:r>
              <a:rPr lang="es-ES" sz="788">
                <a:solidFill>
                  <a:schemeClr val="bg1">
                    <a:lumMod val="65000"/>
                  </a:schemeClr>
                </a:solidFill>
              </a:rPr>
              <a:t> Copyright 2023 - </a:t>
            </a:r>
            <a:r>
              <a:rPr lang="es-ES" sz="788" b="1">
                <a:solidFill>
                  <a:schemeClr val="bg1">
                    <a:lumMod val="65000"/>
                  </a:schemeClr>
                </a:solidFill>
              </a:rPr>
              <a:t>UNIMINUTO</a:t>
            </a:r>
          </a:p>
          <a:p>
            <a:r>
              <a:rPr lang="es-ES" sz="788">
                <a:solidFill>
                  <a:schemeClr val="bg1">
                    <a:lumMod val="65000"/>
                  </a:schemeClr>
                </a:solidFill>
              </a:rPr>
              <a:t>Vicerrectoría General Académica</a:t>
            </a:r>
            <a:endParaRPr lang="es-CO" sz="788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2331C958-66B3-F631-7B1A-9B04C285CED0}"/>
              </a:ext>
            </a:extLst>
          </p:cNvPr>
          <p:cNvSpPr/>
          <p:nvPr userDrawn="1"/>
        </p:nvSpPr>
        <p:spPr>
          <a:xfrm>
            <a:off x="1" y="383458"/>
            <a:ext cx="95865" cy="361336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350"/>
          </a:p>
        </p:txBody>
      </p:sp>
      <p:pic>
        <p:nvPicPr>
          <p:cNvPr id="8" name="Imagen 7" descr="Un conjunto de letras blancas en un fondo blanco&#10;&#10;Descripción generada automáticamente con confianza media">
            <a:extLst>
              <a:ext uri="{FF2B5EF4-FFF2-40B4-BE49-F238E27FC236}">
                <a16:creationId xmlns:a16="http://schemas.microsoft.com/office/drawing/2014/main" id="{E858BD5C-C582-502F-B7F3-F8C0CA7EAEE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352" y="6123934"/>
            <a:ext cx="3222400" cy="471053"/>
          </a:xfrm>
          <a:prstGeom prst="rect">
            <a:avLst/>
          </a:prstGeom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id="{C33F2FDB-6FDE-CB62-D230-901581E612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2566" y="350769"/>
            <a:ext cx="5079244" cy="49349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 b="1"/>
            </a:lvl1pPr>
          </a:lstStyle>
          <a:p>
            <a:r>
              <a:rPr lang="es-ES"/>
              <a:t>Titular</a:t>
            </a:r>
            <a:endParaRPr lang="es-CO"/>
          </a:p>
        </p:txBody>
      </p:sp>
      <p:sp>
        <p:nvSpPr>
          <p:cNvPr id="10" name="Marcador de contenido 2">
            <a:extLst>
              <a:ext uri="{FF2B5EF4-FFF2-40B4-BE49-F238E27FC236}">
                <a16:creationId xmlns:a16="http://schemas.microsoft.com/office/drawing/2014/main" id="{3F7BED58-365C-101E-AD30-E4D716BBC5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3283" y="1640021"/>
            <a:ext cx="9931404" cy="383533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es-ES"/>
              <a:t>El Centro y el contenido a desarrollar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4338691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Imagen que contiene Gráfico&#10;&#10;Descripción generada automáticamente">
            <a:extLst>
              <a:ext uri="{FF2B5EF4-FFF2-40B4-BE49-F238E27FC236}">
                <a16:creationId xmlns:a16="http://schemas.microsoft.com/office/drawing/2014/main" id="{7D4788A7-3B76-6F5B-06BF-2AF105D85D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FA653401-2056-910C-8FC1-9DA5E853A490}"/>
              </a:ext>
            </a:extLst>
          </p:cNvPr>
          <p:cNvSpPr/>
          <p:nvPr userDrawn="1"/>
        </p:nvSpPr>
        <p:spPr>
          <a:xfrm>
            <a:off x="14400" y="0"/>
            <a:ext cx="12177601" cy="6858000"/>
          </a:xfrm>
          <a:prstGeom prst="rect">
            <a:avLst/>
          </a:prstGeom>
          <a:solidFill>
            <a:srgbClr val="FFFFFF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35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CB4F8901-5594-8832-67BA-4039A2FC3ABA}"/>
              </a:ext>
            </a:extLst>
          </p:cNvPr>
          <p:cNvSpPr/>
          <p:nvPr userDrawn="1"/>
        </p:nvSpPr>
        <p:spPr>
          <a:xfrm>
            <a:off x="1" y="383458"/>
            <a:ext cx="95865" cy="361336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350"/>
          </a:p>
        </p:txBody>
      </p:sp>
      <p:pic>
        <p:nvPicPr>
          <p:cNvPr id="5" name="Imagen 4" descr="Forma&#10;&#10;Descripción generada automáticamente con confianza media">
            <a:extLst>
              <a:ext uri="{FF2B5EF4-FFF2-40B4-BE49-F238E27FC236}">
                <a16:creationId xmlns:a16="http://schemas.microsoft.com/office/drawing/2014/main" id="{FF3C0091-79A7-F824-57AA-BDFF05A6770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1873" y="1811591"/>
            <a:ext cx="1245043" cy="1415065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285B6196-A3EF-2452-B4D0-A4F475C03877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10176570" y="1603600"/>
            <a:ext cx="2710316" cy="415979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788">
                <a:solidFill>
                  <a:schemeClr val="bg1">
                    <a:lumMod val="65000"/>
                  </a:schemeClr>
                </a:solidFill>
              </a:rPr>
              <a:t>© </a:t>
            </a:r>
            <a:r>
              <a:rPr lang="es-ES" sz="788" err="1">
                <a:solidFill>
                  <a:schemeClr val="bg1">
                    <a:lumMod val="65000"/>
                  </a:schemeClr>
                </a:solidFill>
              </a:rPr>
              <a:t>All</a:t>
            </a:r>
            <a:r>
              <a:rPr lang="es-ES" sz="788">
                <a:solidFill>
                  <a:schemeClr val="bg1">
                    <a:lumMod val="65000"/>
                  </a:schemeClr>
                </a:solidFill>
              </a:rPr>
              <a:t> Copyright 2023 - </a:t>
            </a:r>
            <a:r>
              <a:rPr lang="es-ES" sz="788" b="1">
                <a:solidFill>
                  <a:schemeClr val="bg1">
                    <a:lumMod val="65000"/>
                  </a:schemeClr>
                </a:solidFill>
              </a:rPr>
              <a:t>UNIMINUTO</a:t>
            </a:r>
          </a:p>
          <a:p>
            <a:pPr algn="r"/>
            <a:r>
              <a:rPr lang="es-ES" sz="788">
                <a:solidFill>
                  <a:schemeClr val="bg1">
                    <a:lumMod val="65000"/>
                  </a:schemeClr>
                </a:solidFill>
              </a:rPr>
              <a:t>Vicerrectoría General Académica</a:t>
            </a:r>
            <a:endParaRPr lang="es-CO" sz="788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7" name="Imagen 6" descr="Un conjunto de letras blancas en un fondo blanco&#10;&#10;Descripción generada automáticamente con confianza media">
            <a:extLst>
              <a:ext uri="{FF2B5EF4-FFF2-40B4-BE49-F238E27FC236}">
                <a16:creationId xmlns:a16="http://schemas.microsoft.com/office/drawing/2014/main" id="{9BE165D4-2259-B4FB-FC4B-96C005FFD7A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352" y="6123934"/>
            <a:ext cx="3222400" cy="471053"/>
          </a:xfrm>
          <a:prstGeom prst="rect">
            <a:avLst/>
          </a:prstGeom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38D0ACAD-F44F-AFAC-4955-447D42F98BB0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-982836" y="3826940"/>
            <a:ext cx="2880851" cy="415979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788">
                <a:solidFill>
                  <a:schemeClr val="bg1">
                    <a:lumMod val="65000"/>
                  </a:schemeClr>
                </a:solidFill>
              </a:rPr>
              <a:t>Dirección de Docencia</a:t>
            </a:r>
          </a:p>
          <a:p>
            <a:r>
              <a:rPr lang="es-ES" sz="788" b="1">
                <a:solidFill>
                  <a:schemeClr val="bg1">
                    <a:lumMod val="65000"/>
                  </a:schemeClr>
                </a:solidFill>
              </a:rPr>
              <a:t>Subdirección de Docencia</a:t>
            </a:r>
            <a:endParaRPr lang="es-CO" sz="788" b="1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13D1F340-0DAC-22E2-5C32-B375F62295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2566" y="350769"/>
            <a:ext cx="5079244" cy="49349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 b="1"/>
            </a:lvl1pPr>
          </a:lstStyle>
          <a:p>
            <a:r>
              <a:rPr lang="es-ES"/>
              <a:t>Titular</a:t>
            </a:r>
            <a:endParaRPr lang="es-CO"/>
          </a:p>
        </p:txBody>
      </p:sp>
      <p:sp>
        <p:nvSpPr>
          <p:cNvPr id="10" name="Marcador de contenido 2">
            <a:extLst>
              <a:ext uri="{FF2B5EF4-FFF2-40B4-BE49-F238E27FC236}">
                <a16:creationId xmlns:a16="http://schemas.microsoft.com/office/drawing/2014/main" id="{8BA36545-5ECB-F740-EDC6-C44E857A28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3283" y="1640021"/>
            <a:ext cx="9931404" cy="383533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es-ES"/>
              <a:t>El Centro y el contenido a desarrollar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699009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Imagen que contiene animal, pez&#10;&#10;Descripción generada automáticamente">
            <a:extLst>
              <a:ext uri="{FF2B5EF4-FFF2-40B4-BE49-F238E27FC236}">
                <a16:creationId xmlns:a16="http://schemas.microsoft.com/office/drawing/2014/main" id="{87409A2E-711C-6A12-90F6-B4AE8AEB6A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6"/>
            <a:ext cx="12192000" cy="6854251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EE383B03-2677-99FB-AB90-2E3E1FAFBCDA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-936338" y="2123948"/>
            <a:ext cx="2710316" cy="415979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788">
                <a:solidFill>
                  <a:schemeClr val="bg1"/>
                </a:solidFill>
              </a:rPr>
              <a:t>© </a:t>
            </a:r>
            <a:r>
              <a:rPr lang="es-ES" sz="788" err="1">
                <a:solidFill>
                  <a:schemeClr val="bg1"/>
                </a:solidFill>
              </a:rPr>
              <a:t>All</a:t>
            </a:r>
            <a:r>
              <a:rPr lang="es-ES" sz="788">
                <a:solidFill>
                  <a:schemeClr val="bg1"/>
                </a:solidFill>
              </a:rPr>
              <a:t> Copyright 2023 - </a:t>
            </a:r>
            <a:r>
              <a:rPr lang="es-ES" sz="788" b="1">
                <a:solidFill>
                  <a:schemeClr val="bg1"/>
                </a:solidFill>
              </a:rPr>
              <a:t>UNIMINUTO</a:t>
            </a:r>
          </a:p>
          <a:p>
            <a:r>
              <a:rPr lang="es-ES" sz="788">
                <a:solidFill>
                  <a:schemeClr val="bg1"/>
                </a:solidFill>
              </a:rPr>
              <a:t>Vicerrectoría General Académica</a:t>
            </a:r>
            <a:endParaRPr lang="es-CO" sz="788">
              <a:solidFill>
                <a:schemeClr val="bg1"/>
              </a:solidFill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E7D41B08-CC21-52E4-5EC7-B5DEA81FE5CC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10192088" y="1610977"/>
            <a:ext cx="2880851" cy="415979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788">
                <a:solidFill>
                  <a:schemeClr val="bg1"/>
                </a:solidFill>
              </a:rPr>
              <a:t>Dirección de Docencia - </a:t>
            </a:r>
            <a:r>
              <a:rPr lang="es-ES" sz="788" b="1">
                <a:solidFill>
                  <a:schemeClr val="bg1"/>
                </a:solidFill>
              </a:rPr>
              <a:t>Subdirección de Docencia</a:t>
            </a:r>
            <a:endParaRPr lang="es-CO" sz="788" b="1">
              <a:solidFill>
                <a:schemeClr val="bg1"/>
              </a:solidFill>
            </a:endParaRPr>
          </a:p>
        </p:txBody>
      </p:sp>
      <p:pic>
        <p:nvPicPr>
          <p:cNvPr id="5" name="Imagen 4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86216972-3C2A-B227-BDE0-9F61E17B1D5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435" y="2010978"/>
            <a:ext cx="5007131" cy="1580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2075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Captura de pantalla de computadora&#10;&#10;Descripción generada automáticamente">
            <a:extLst>
              <a:ext uri="{FF2B5EF4-FFF2-40B4-BE49-F238E27FC236}">
                <a16:creationId xmlns:a16="http://schemas.microsoft.com/office/drawing/2014/main" id="{62479EDE-37AF-05AE-E05B-B00FD0F3CC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F71A0A7A-76BB-5E4C-F3A3-8E3346120FB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7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350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AC2CBCF1-8F0A-EAB1-F854-273F5A1202B7}"/>
              </a:ext>
            </a:extLst>
          </p:cNvPr>
          <p:cNvSpPr/>
          <p:nvPr userDrawn="1"/>
        </p:nvSpPr>
        <p:spPr>
          <a:xfrm>
            <a:off x="5548116" y="1823467"/>
            <a:ext cx="6149899" cy="44237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350"/>
          </a:p>
        </p:txBody>
      </p:sp>
      <p:pic>
        <p:nvPicPr>
          <p:cNvPr id="12" name="Imagen 11" descr="Captura de pantalla de computadora&#10;&#10;Descripción generada automáticamente">
            <a:extLst>
              <a:ext uri="{FF2B5EF4-FFF2-40B4-BE49-F238E27FC236}">
                <a16:creationId xmlns:a16="http://schemas.microsoft.com/office/drawing/2014/main" id="{F67882DA-D36A-A543-0E3D-B9A7E34C30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1" t="4949" r="93693" b="91819"/>
          <a:stretch/>
        </p:blipFill>
        <p:spPr>
          <a:xfrm>
            <a:off x="477982" y="339438"/>
            <a:ext cx="290945" cy="221673"/>
          </a:xfrm>
          <a:prstGeom prst="rect">
            <a:avLst/>
          </a:prstGeom>
        </p:spPr>
      </p:pic>
      <p:pic>
        <p:nvPicPr>
          <p:cNvPr id="13" name="Imagen 12" descr="Captura de pantalla de computadora&#10;&#10;Descripción generada automáticamente">
            <a:extLst>
              <a:ext uri="{FF2B5EF4-FFF2-40B4-BE49-F238E27FC236}">
                <a16:creationId xmlns:a16="http://schemas.microsoft.com/office/drawing/2014/main" id="{8EF06E64-2B23-6D25-E030-C38AFCC605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51" t="8452" r="84596" b="83370"/>
          <a:stretch/>
        </p:blipFill>
        <p:spPr>
          <a:xfrm>
            <a:off x="1323055" y="579652"/>
            <a:ext cx="555016" cy="560813"/>
          </a:xfrm>
          <a:prstGeom prst="rect">
            <a:avLst/>
          </a:prstGeom>
        </p:spPr>
      </p:pic>
      <p:pic>
        <p:nvPicPr>
          <p:cNvPr id="14" name="Imagen 13" descr="Captura de pantalla de computadora&#10;&#10;Descripción generada automáticamente">
            <a:extLst>
              <a:ext uri="{FF2B5EF4-FFF2-40B4-BE49-F238E27FC236}">
                <a16:creationId xmlns:a16="http://schemas.microsoft.com/office/drawing/2014/main" id="{5D10409D-DF23-CF50-CB60-667DB87FA2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54" t="16630" r="54493" b="47856"/>
          <a:stretch/>
        </p:blipFill>
        <p:spPr>
          <a:xfrm>
            <a:off x="1335481" y="1140463"/>
            <a:ext cx="4212635" cy="2435494"/>
          </a:xfrm>
          <a:prstGeom prst="rect">
            <a:avLst/>
          </a:prstGeom>
        </p:spPr>
      </p:pic>
      <p:pic>
        <p:nvPicPr>
          <p:cNvPr id="17" name="Imagen 16" descr="Captura de pantalla de computadora&#10;&#10;Descripción generada automáticamente">
            <a:extLst>
              <a:ext uri="{FF2B5EF4-FFF2-40B4-BE49-F238E27FC236}">
                <a16:creationId xmlns:a16="http://schemas.microsoft.com/office/drawing/2014/main" id="{8C774274-9260-1B4F-2FB8-1C1F24BB01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00" r="11820" b="95736"/>
          <a:stretch/>
        </p:blipFill>
        <p:spPr>
          <a:xfrm>
            <a:off x="9083041" y="1"/>
            <a:ext cx="1667884" cy="292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55759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E4BF132-75ED-E4B5-B1DA-31BB94848C0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BBB9FA97-2FBC-49FB-8B91-78FC3F6C684F}" type="datetimeFigureOut">
              <a:rPr lang="es-CO" smtClean="0"/>
              <a:t>9/04/2023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42ED4A3-7599-05BB-104F-E82225437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A9B880B-B255-98CD-F916-CA23CBF3E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8C58E3E4-4FE7-4AE9-92B6-428703A21395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3773390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79F9F6-5476-4F04-A250-572AB4E90AC4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8591024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867076-E1B0-4BEE-89A0-DB58ABEC8D78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892843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79F9F6-5476-4F04-A250-572AB4E90AC4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56131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79F9F6-5476-4F04-A250-572AB4E90AC4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3665296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79F9F6-5476-4F04-A250-572AB4E90AC4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3665296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92ECF-A1F3-440E-B924-DE51576345AA}" type="datetimeFigureOut">
              <a:rPr lang="es-CO" smtClean="0"/>
              <a:pPr/>
              <a:t>9/04/2023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112D1-8CC6-4858-B46A-3E3C4EF2A140}" type="slidenum">
              <a:rPr lang="es-CO" smtClean="0"/>
              <a:pPr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3365296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79F9F6-5476-4F04-A250-572AB4E90AC4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256875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79F9F6-5476-4F04-A250-572AB4E90AC4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4136957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79F9F6-5476-4F04-A250-572AB4E90AC4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588602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79F9F6-5476-4F04-A250-572AB4E90AC4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447121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79F9F6-5476-4F04-A250-572AB4E90AC4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7189872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79F9F6-5476-4F04-A250-572AB4E90AC4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694621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0529202"/>
      </p:ext>
    </p:extLst>
  </p:cSld>
  <p:clrMapOvr>
    <a:masterClrMapping/>
  </p:clrMapOvr>
  <p:transition spd="slow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5874704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92ECF-A1F3-440E-B924-DE51576345AA}" type="datetimeFigureOut">
              <a:rPr lang="es-CO" smtClean="0"/>
              <a:pPr/>
              <a:t>9/04/2023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112D1-8CC6-4858-B46A-3E3C4EF2A140}" type="slidenum">
              <a:rPr lang="es-CO" smtClean="0"/>
              <a:pPr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3365296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8046947"/>
      </p:ext>
    </p:extLst>
  </p:cSld>
  <p:clrMapOvr>
    <a:masterClrMapping/>
  </p:clrMapOvr>
  <p:transition spd="slow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5191750"/>
      </p:ext>
    </p:extLst>
  </p:cSld>
  <p:clrMapOvr>
    <a:masterClrMapping/>
  </p:clrMapOvr>
  <p:transition spd="slow"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2539198"/>
      </p:ext>
    </p:extLst>
  </p:cSld>
  <p:clrMapOvr>
    <a:masterClrMapping/>
  </p:clrMapOvr>
  <p:transition spd="slow"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6377388"/>
      </p:ext>
    </p:extLst>
  </p:cSld>
  <p:clrMapOvr>
    <a:masterClrMapping/>
  </p:clrMapOvr>
  <p:transition spd="slow"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5123372"/>
      </p:ext>
    </p:extLst>
  </p:cSld>
  <p:clrMapOvr>
    <a:masterClrMapping/>
  </p:clrMapOvr>
  <p:transition spd="slow"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8026179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79F9F6-5476-4F04-A250-572AB4E90AC4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2568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79F9F6-5476-4F04-A250-572AB4E90AC4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41369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79F9F6-5476-4F04-A250-572AB4E90AC4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5886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79F9F6-5476-4F04-A250-572AB4E90AC4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4471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1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slideLayout" Target="../slideLayouts/slideLayout53.xml"/><Relationship Id="rId2" Type="http://schemas.openxmlformats.org/officeDocument/2006/relationships/slideLayout" Target="../slideLayouts/slideLayout38.xml"/><Relationship Id="rId16" Type="http://schemas.openxmlformats.org/officeDocument/2006/relationships/slideLayout" Target="../slideLayouts/slideLayout52.xml"/><Relationship Id="rId20" Type="http://schemas.openxmlformats.org/officeDocument/2006/relationships/theme" Target="../theme/theme3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46.xml"/><Relationship Id="rId19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579F9F6-5476-4F04-A250-572AB4E90AC4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02277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0" r:id="rId1"/>
    <p:sldLayoutId id="2147483851" r:id="rId2"/>
    <p:sldLayoutId id="2147483852" r:id="rId3"/>
    <p:sldLayoutId id="2147483853" r:id="rId4"/>
    <p:sldLayoutId id="2147483854" r:id="rId5"/>
    <p:sldLayoutId id="2147483855" r:id="rId6"/>
    <p:sldLayoutId id="2147483856" r:id="rId7"/>
    <p:sldLayoutId id="2147483857" r:id="rId8"/>
    <p:sldLayoutId id="2147483858" r:id="rId9"/>
    <p:sldLayoutId id="2147483859" r:id="rId10"/>
    <p:sldLayoutId id="2147483860" r:id="rId11"/>
    <p:sldLayoutId id="2147483862" r:id="rId12"/>
    <p:sldLayoutId id="2147483863" r:id="rId13"/>
    <p:sldLayoutId id="2147483895" r:id="rId14"/>
    <p:sldLayoutId id="2147483896" r:id="rId15"/>
    <p:sldLayoutId id="2147483897" r:id="rId16"/>
    <p:sldLayoutId id="2147483898" r:id="rId17"/>
    <p:sldLayoutId id="2147483899" r:id="rId18"/>
    <p:sldLayoutId id="2147483900" r:id="rId19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7103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75" r:id="rId2"/>
    <p:sldLayoutId id="2147483661" r:id="rId3"/>
    <p:sldLayoutId id="2147483662" r:id="rId4"/>
    <p:sldLayoutId id="2147483663" r:id="rId5"/>
    <p:sldLayoutId id="2147483664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65" r:id="rId14"/>
    <p:sldLayoutId id="2147483666" r:id="rId15"/>
    <p:sldLayoutId id="2147483649" r:id="rId16"/>
    <p:sldLayoutId id="2147483655" r:id="rId17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579F9F6-5476-4F04-A250-572AB4E90AC4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02277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  <p:sldLayoutId id="2147483893" r:id="rId12"/>
    <p:sldLayoutId id="2147483894" r:id="rId13"/>
    <p:sldLayoutId id="2147483879" r:id="rId14"/>
    <p:sldLayoutId id="2147483880" r:id="rId15"/>
    <p:sldLayoutId id="2147483866" r:id="rId16"/>
    <p:sldLayoutId id="2147483868" r:id="rId17"/>
    <p:sldLayoutId id="2147483869" r:id="rId18"/>
    <p:sldLayoutId id="2147483878" r:id="rId19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da.itesm.mx/cic/" TargetMode="External"/><Relationship Id="rId2" Type="http://schemas.openxmlformats.org/officeDocument/2006/relationships/hyperlink" Target="http://www.incae.edu/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espacio.gda.itesm.mx/ALAC/index.php?ver=otros.php&amp;sec=Otros%20Sitios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exels.com/es-es/foto/fotografia-en-primer-plano-de-una-mujer-sentada-junto-a-la-mesa-mientras-usa-macbook-3178818/" TargetMode="External"/><Relationship Id="rId13" Type="http://schemas.openxmlformats.org/officeDocument/2006/relationships/hyperlink" Target="https://www.pexels.com/es-es/foto/ciudad-hombre-creativo-cuaderno-4559763/" TargetMode="External"/><Relationship Id="rId18" Type="http://schemas.openxmlformats.org/officeDocument/2006/relationships/hyperlink" Target="https://www.pexels.com/es-es/foto/persona-que-usa-macbook-air-1181511/" TargetMode="External"/><Relationship Id="rId26" Type="http://schemas.openxmlformats.org/officeDocument/2006/relationships/hyperlink" Target="https://www.pexels.com/es-es/foto/persona-mujer-escritorio-oficina-7845468/" TargetMode="External"/><Relationship Id="rId3" Type="http://schemas.openxmlformats.org/officeDocument/2006/relationships/hyperlink" Target="https://www.pexels.com/es-es/foto/persona-sosteniendo-una-taza-pintada-blanca-ceramci-be-happy-851213/" TargetMode="External"/><Relationship Id="rId21" Type="http://schemas.openxmlformats.org/officeDocument/2006/relationships/hyperlink" Target="https://www.pexels.com/es-es/foto/hombre-en-camisa-de-vestir-blanca-sentado-en-una-silla-rodante-negra-mientras-mira-hacia-el-equipo-negro-y-sonriendo-840996/" TargetMode="External"/><Relationship Id="rId7" Type="http://schemas.openxmlformats.org/officeDocument/2006/relationships/hyperlink" Target="https://www.pexels.com/es-es/foto/mujer-en-el-trabajo-322335/" TargetMode="External"/><Relationship Id="rId12" Type="http://schemas.openxmlformats.org/officeDocument/2006/relationships/hyperlink" Target="https://www.pexels.com/es-es/foto/mujer-cafe-taza-ordenador-portatil-4050350/" TargetMode="External"/><Relationship Id="rId17" Type="http://schemas.openxmlformats.org/officeDocument/2006/relationships/hyperlink" Target="https://www.pexels.com/es-es/foto/billetes-boligrafo-cafe-copia-34587/" TargetMode="External"/><Relationship Id="rId25" Type="http://schemas.openxmlformats.org/officeDocument/2006/relationships/hyperlink" Target="https://www.pexels.com/es-es/foto/comida-persona-manos-mujer-4058226/" TargetMode="External"/><Relationship Id="rId2" Type="http://schemas.openxmlformats.org/officeDocument/2006/relationships/hyperlink" Target="https://www.pexels.com/es-es/foto/persona-escribiendo-en-un-cuaderno-al-lado-de-macbook-1766604/" TargetMode="External"/><Relationship Id="rId16" Type="http://schemas.openxmlformats.org/officeDocument/2006/relationships/hyperlink" Target="https://www.pexels.com/es-es/foto/ciudad-hombre-cafe-ordenador-portatil-4559602/" TargetMode="External"/><Relationship Id="rId20" Type="http://schemas.openxmlformats.org/officeDocument/2006/relationships/hyperlink" Target="https://www.pexels.com/es-es/foto/fotografia-de-persona-que-usa-macbook-1251834/" TargetMode="External"/><Relationship Id="rId29" Type="http://schemas.openxmlformats.org/officeDocument/2006/relationships/hyperlink" Target="https://www.pexels.com/es-es/foto/ordenador-portatil-oficina-conexion-mesa-6457511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pexels.com/es-es/foto/reescribir-y-editar-texto-en-una-maquina-de-escribir-3631711/" TargetMode="External"/><Relationship Id="rId11" Type="http://schemas.openxmlformats.org/officeDocument/2006/relationships/hyperlink" Target="https://www.pexels.com/es-es/foto/escritor-masculino-adulto-fruncido-trabajando-en-maquina-de-escribir-en-casa-3772623/" TargetMode="External"/><Relationship Id="rId24" Type="http://schemas.openxmlformats.org/officeDocument/2006/relationships/hyperlink" Target="https://www.pexels.com/es-es/foto/centrado-joven-afroamericana-trabajando-en-linea-en-netbook-en-casa-5331198/" TargetMode="External"/><Relationship Id="rId5" Type="http://schemas.openxmlformats.org/officeDocument/2006/relationships/hyperlink" Target="https://www.pexels.com/es-es/foto/escritor-trabajando-en-maquina-de-escribir-en-office-3808904/" TargetMode="External"/><Relationship Id="rId15" Type="http://schemas.openxmlformats.org/officeDocument/2006/relationships/hyperlink" Target="https://www.pexels.com/es-es/foto/ciudad-hombre-creativo-cuaderno-4559765/" TargetMode="External"/><Relationship Id="rId23" Type="http://schemas.openxmlformats.org/officeDocument/2006/relationships/hyperlink" Target="https://www.pexels.com/es-es/foto/persona-manos-escritorio-ordenador-portatil-4065617/" TargetMode="External"/><Relationship Id="rId28" Type="http://schemas.openxmlformats.org/officeDocument/2006/relationships/hyperlink" Target="https://www.pexels.com/es-es/foto/hombre-ejecutivo-con-clase-leyendo-documentos-en-el-sofa-3760514/" TargetMode="External"/><Relationship Id="rId10" Type="http://schemas.openxmlformats.org/officeDocument/2006/relationships/hyperlink" Target="https://www.pexels.com/es-es/foto/mujer-creativo-taza-ordenador-portatil-4050304/" TargetMode="External"/><Relationship Id="rId19" Type="http://schemas.openxmlformats.org/officeDocument/2006/relationships/hyperlink" Target="https://www.pexels.com/es-es/foto/persona-sentada-en-un-sofa-gris-mientras-usa-macbook-267569/" TargetMode="External"/><Relationship Id="rId4" Type="http://schemas.openxmlformats.org/officeDocument/2006/relationships/hyperlink" Target="https://www.pexels.com/es-es/foto/maquina-de-escribir-negra-y-roja-1995842/" TargetMode="External"/><Relationship Id="rId9" Type="http://schemas.openxmlformats.org/officeDocument/2006/relationships/hyperlink" Target="https://www.pexels.com/es-es/foto/foto-de-hombre-sosteniendo-papel-1660613/" TargetMode="External"/><Relationship Id="rId14" Type="http://schemas.openxmlformats.org/officeDocument/2006/relationships/hyperlink" Target="https://www.pexels.com/es-es/foto/hombre-escritorio-cuaderno-oficina-7063767/" TargetMode="External"/><Relationship Id="rId22" Type="http://schemas.openxmlformats.org/officeDocument/2006/relationships/hyperlink" Target="https://www.pexels.com/es-es/foto/mujer-escritorio-ordenador-portatil-oficina-4065624/" TargetMode="External"/><Relationship Id="rId27" Type="http://schemas.openxmlformats.org/officeDocument/2006/relationships/hyperlink" Target="https://www.pexels.com/es-es/foto/persona-en-camisa-de-manga-larga-marron-con-papel-blanco-6457521/" TargetMode="External"/><Relationship Id="rId30" Type="http://schemas.openxmlformats.org/officeDocument/2006/relationships/hyperlink" Target="https://www.pexels.com/es-es/foto/moda-mujer-camisa-negocio-15858722/" TargetMode="External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hyperlink" Target="https://www.pexels.com/es-es/foto/dos-mujeres-frente-a-la-pizarra-de-borrado-en-seco-1181533/" TargetMode="External"/><Relationship Id="rId18" Type="http://schemas.openxmlformats.org/officeDocument/2006/relationships/hyperlink" Target="https://www.pexels.com/es-es/foto/foto-de-vista-superior-de-un-grupo-de-personas-que-usan-macbook-mientras-discuten-3182773/" TargetMode="External"/><Relationship Id="rId26" Type="http://schemas.openxmlformats.org/officeDocument/2006/relationships/hyperlink" Target="https://www.pexels.com/es-es/video/escaleras-cuaderno-amigos-sentado-8198659/" TargetMode="External"/><Relationship Id="rId3" Type="http://schemas.openxmlformats.org/officeDocument/2006/relationships/hyperlink" Target="https://www.pexels.com/es-es/foto/colegio-aprendizaje-educacion-estudiar-7092352/" TargetMode="External"/><Relationship Id="rId21" Type="http://schemas.openxmlformats.org/officeDocument/2006/relationships/hyperlink" Target="https://www.pexels.com/es-es/foto/hombre-en-chaqueta-beige-con-tableta-3184328/" TargetMode="External"/><Relationship Id="rId7" Type="http://schemas.openxmlformats.org/officeDocument/2006/relationships/hyperlink" Target="https://www.pexels.com/es-es/foto/hombre-vestido-con-chaqueta-de-traje-marron-3184339/" TargetMode="External"/><Relationship Id="rId12" Type="http://schemas.openxmlformats.org/officeDocument/2006/relationships/hyperlink" Target="https://www.pexels.com/es-es/foto/mujer-escribiendo-en-papel-3810788/" TargetMode="External"/><Relationship Id="rId17" Type="http://schemas.openxmlformats.org/officeDocument/2006/relationships/hyperlink" Target="https://www.pexels.com/es-es/foto/mujeres-de-pie-junto-al-panel-de-corcho-3184296/" TargetMode="External"/><Relationship Id="rId25" Type="http://schemas.openxmlformats.org/officeDocument/2006/relationships/hyperlink" Target="https://www.pexels.com/es-es/foto/gente-hombres-mujer-sillas-8197556/" TargetMode="External"/><Relationship Id="rId33" Type="http://schemas.openxmlformats.org/officeDocument/2006/relationships/hyperlink" Target="https://www.pexels.com/es-es/video/hombre-gente-oficina-trabajando-6774638/" TargetMode="External"/><Relationship Id="rId2" Type="http://schemas.openxmlformats.org/officeDocument/2006/relationships/hyperlink" Target="https://www.pexels.com/es-es/foto/nino-en-sueter-gris-con-anteojos-con-marco-negro-4861395/" TargetMode="External"/><Relationship Id="rId16" Type="http://schemas.openxmlformats.org/officeDocument/2006/relationships/hyperlink" Target="https://www.pexels.com/es-es/foto/colegas-reunidas-dentro-de-la-sala-de-conferencias-1181622/" TargetMode="External"/><Relationship Id="rId20" Type="http://schemas.openxmlformats.org/officeDocument/2006/relationships/hyperlink" Target="https://www.pexels.com/es-es/foto/gente-mujer-hombres-sentado-8344902/" TargetMode="External"/><Relationship Id="rId29" Type="http://schemas.openxmlformats.org/officeDocument/2006/relationships/hyperlink" Target="https://www.pexels.com/es-es/video/gente-ordenador-portatil-oficina-trabajando-6775053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pexels.com/es-es/foto/foto-de-mujeres-en-el-encuentro-3810792/" TargetMode="External"/><Relationship Id="rId11" Type="http://schemas.openxmlformats.org/officeDocument/2006/relationships/hyperlink" Target="https://www.pexels.com/es-es/foto/mujeres-y-hombres-de-pie-junto-a-la-mesa-3205568/" TargetMode="External"/><Relationship Id="rId24" Type="http://schemas.openxmlformats.org/officeDocument/2006/relationships/hyperlink" Target="https://www.pexels.com/es-es/foto/gente-estudiantes-educacion-universidad-8199166/" TargetMode="External"/><Relationship Id="rId32" Type="http://schemas.openxmlformats.org/officeDocument/2006/relationships/hyperlink" Target="https://www.pexels.com/es-es/video/gente-ordenador-portatil-oficina-trabajando-6773870/" TargetMode="External"/><Relationship Id="rId5" Type="http://schemas.openxmlformats.org/officeDocument/2006/relationships/hyperlink" Target="https://www.pexels.com/es-es/foto/la-gente-discute-sobre-graficos-y-tasas-3184292/" TargetMode="External"/><Relationship Id="rId15" Type="http://schemas.openxmlformats.org/officeDocument/2006/relationships/hyperlink" Target="https://www.pexels.com/es-es/foto/grupo-de-personas-sentadas-dentro-de-la-habitacion-2422294/" TargetMode="External"/><Relationship Id="rId23" Type="http://schemas.openxmlformats.org/officeDocument/2006/relationships/hyperlink" Target="https://www.pexels.com/es-es/foto/gente-estudiantes-educacion-universidad-8199134/" TargetMode="External"/><Relationship Id="rId28" Type="http://schemas.openxmlformats.org/officeDocument/2006/relationships/hyperlink" Target="https://www.pexels.com/es-es/video/gente-creativo-oficina-trabajando-4629797/" TargetMode="External"/><Relationship Id="rId10" Type="http://schemas.openxmlformats.org/officeDocument/2006/relationships/hyperlink" Target="https://www.pexels.com/es-es/foto/foto-de-mujeres-conversando-3194524/" TargetMode="External"/><Relationship Id="rId19" Type="http://schemas.openxmlformats.org/officeDocument/2006/relationships/hyperlink" Target="https://www.pexels.com/es-es/foto/grupo-de-personas-en-la-sala-de-conferencias-1181304/" TargetMode="External"/><Relationship Id="rId31" Type="http://schemas.openxmlformats.org/officeDocument/2006/relationships/hyperlink" Target="https://www.pexels.com/es-es/video/hombre-gente-mujer-escritorio-7687999/" TargetMode="External"/><Relationship Id="rId4" Type="http://schemas.openxmlformats.org/officeDocument/2006/relationships/hyperlink" Target="https://www.pexels.com/es-es/foto/hombre-mujer-pasos-sentado-7973040/" TargetMode="External"/><Relationship Id="rId9" Type="http://schemas.openxmlformats.org/officeDocument/2006/relationships/hyperlink" Target="https://www.pexels.com/es-es/foto/foto-de-mujeres-en-el-encuentro-3811082/" TargetMode="External"/><Relationship Id="rId14" Type="http://schemas.openxmlformats.org/officeDocument/2006/relationships/hyperlink" Target="https://www.pexels.com/es-es/foto/grupo-de-personas-en-una-sala-de-conferencias-1181406/" TargetMode="External"/><Relationship Id="rId22" Type="http://schemas.openxmlformats.org/officeDocument/2006/relationships/hyperlink" Target="https://www.pexels.com/es-es/foto/colegio-educacion-estudiar-aula-7092613/" TargetMode="External"/><Relationship Id="rId27" Type="http://schemas.openxmlformats.org/officeDocument/2006/relationships/hyperlink" Target="https://www.pexels.com/es-es/video/gente-oficina-trabajando-hombres-6774056/" TargetMode="External"/><Relationship Id="rId30" Type="http://schemas.openxmlformats.org/officeDocument/2006/relationships/hyperlink" Target="https://www.pexels.com/es-es/video/empresario-gente-mujer-oficina-5519942/" TargetMode="External"/><Relationship Id="rId8" Type="http://schemas.openxmlformats.org/officeDocument/2006/relationships/hyperlink" Target="https://www.pexels.com/es-es/foto/marketing-gente-oficina-trabajando-7688336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acra.org/" TargetMode="External"/><Relationship Id="rId2" Type="http://schemas.openxmlformats.org/officeDocument/2006/relationships/hyperlink" Target="http://nacra.net/nacra/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hbs.edu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da.itesm.mx/cic/" TargetMode="External"/><Relationship Id="rId2" Type="http://schemas.openxmlformats.org/officeDocument/2006/relationships/hyperlink" Target="http://www.incae.edu/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espacio.gda.itesm.mx/ALAC/index.php?ver=otros.php&amp;sec=Otros%20Sitios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acra.org/" TargetMode="External"/><Relationship Id="rId2" Type="http://schemas.openxmlformats.org/officeDocument/2006/relationships/hyperlink" Target="http://nacra.net/nacra/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hbs.edu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>
            <a:extLst>
              <a:ext uri="{FF2B5EF4-FFF2-40B4-BE49-F238E27FC236}">
                <a16:creationId xmlns:a16="http://schemas.microsoft.com/office/drawing/2014/main" id="{B58FE472-2A7D-B17F-6464-C81C197125F9}"/>
              </a:ext>
            </a:extLst>
          </p:cNvPr>
          <p:cNvSpPr txBox="1">
            <a:spLocks/>
          </p:cNvSpPr>
          <p:nvPr/>
        </p:nvSpPr>
        <p:spPr>
          <a:xfrm>
            <a:off x="2217966" y="320688"/>
            <a:ext cx="7647551" cy="6007631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CO" sz="4400" b="1">
                <a:latin typeface="Berlin Sans FB Demi" pitchFamily="34" charset="0"/>
                <a:ea typeface="+mj-ea"/>
                <a:cs typeface="+mj-cs"/>
              </a:rPr>
              <a:t>LA METODOLOGÍA DEL CASO</a:t>
            </a:r>
          </a:p>
          <a:p>
            <a:pPr algn="ctr" fontAlgn="auto">
              <a:spcAft>
                <a:spcPts val="0"/>
              </a:spcAft>
              <a:defRPr/>
            </a:pPr>
            <a:endParaRPr lang="es-CO" sz="2600" b="1">
              <a:latin typeface="Berlin Sans FB Demi" pitchFamily="34" charset="0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es-CO" sz="3600" b="1">
                <a:latin typeface="Berlin Sans FB Demi" pitchFamily="34" charset="0"/>
              </a:rPr>
              <a:t>ENSEÑANZA Y ESCRITURA DE CASOS DE ENSEÑANZA</a:t>
            </a:r>
          </a:p>
          <a:p>
            <a:pPr algn="ctr" fontAlgn="auto">
              <a:spcAft>
                <a:spcPts val="0"/>
              </a:spcAft>
              <a:defRPr/>
            </a:pPr>
            <a:endParaRPr lang="es-CO" sz="4400" b="1">
              <a:latin typeface="Berlin Sans FB Demi" pitchFamily="34" charset="0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es-CO" sz="2000" b="1">
                <a:latin typeface="Berlin Sans FB Demi" pitchFamily="34" charset="0"/>
                <a:ea typeface="+mj-ea"/>
                <a:cs typeface="+mj-cs"/>
              </a:rPr>
              <a:t>Mauricio Escobar</a:t>
            </a:r>
          </a:p>
        </p:txBody>
      </p:sp>
    </p:spTree>
    <p:extLst>
      <p:ext uri="{BB962C8B-B14F-4D97-AF65-F5344CB8AC3E}">
        <p14:creationId xmlns:p14="http://schemas.microsoft.com/office/powerpoint/2010/main" val="34019300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Marcador de contenido"/>
          <p:cNvSpPr txBox="1">
            <a:spLocks/>
          </p:cNvSpPr>
          <p:nvPr/>
        </p:nvSpPr>
        <p:spPr>
          <a:xfrm>
            <a:off x="1981200" y="1484784"/>
            <a:ext cx="8229600" cy="4641379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/>
          <a:p>
            <a:pPr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defRPr/>
            </a:pPr>
            <a:r>
              <a:rPr lang="es-ES" sz="1700">
                <a:latin typeface="+mn-lt"/>
              </a:rPr>
              <a:t>INCAE BUSINESS SCHOOL. ESCUELA DE NEGOCIOS INTERNACIONALES DE AMÉRICA LATINA. Consultado 03 de Mayo de 2011. Disponible en el sitio web &lt; </a:t>
            </a:r>
            <a:r>
              <a:rPr lang="es-ES" sz="1700">
                <a:latin typeface="+mn-lt"/>
                <a:hlinkClick r:id="rId2"/>
              </a:rPr>
              <a:t>http://www.incae.edu/</a:t>
            </a:r>
            <a:r>
              <a:rPr lang="es-ES" sz="1700">
                <a:latin typeface="+mn-lt"/>
              </a:rPr>
              <a:t>&gt;</a:t>
            </a:r>
            <a:endParaRPr lang="es-CO" sz="1700">
              <a:latin typeface="+mn-lt"/>
              <a:cs typeface="Calibri" panose="020F0502020204030204"/>
            </a:endParaRPr>
          </a:p>
          <a:p>
            <a:pPr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defRPr/>
            </a:pPr>
            <a:endParaRPr lang="es-ES" sz="1700">
              <a:latin typeface="+mn-lt"/>
              <a:cs typeface="Calibri" panose="020F0502020204030204"/>
            </a:endParaRPr>
          </a:p>
          <a:p>
            <a:pPr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defRPr/>
            </a:pPr>
            <a:r>
              <a:rPr lang="es-ES" sz="1700">
                <a:latin typeface="+mn-lt"/>
              </a:rPr>
              <a:t>MARTÍN, Pérez Marisa (2002). El modelo educativo del Tecnológico de Monterrey. Instituto Tecnológico y de Estudios Superiores de Monterrey. Monterrey, México. CENTRO INTERNACIONAL DE CASOS. Casos CIC. </a:t>
            </a:r>
            <a:r>
              <a:rPr lang="es-ES" sz="1700" i="1">
                <a:latin typeface="+mn-lt"/>
              </a:rPr>
              <a:t>Catálogo de Casos. </a:t>
            </a:r>
            <a:r>
              <a:rPr lang="es-ES" sz="1700">
                <a:latin typeface="+mn-lt"/>
              </a:rPr>
              <a:t>Consultado 01 de Mayo de 2011. Disponible en el sitio web &lt; </a:t>
            </a:r>
            <a:r>
              <a:rPr lang="es-ES" sz="1700" u="sng">
                <a:latin typeface="+mn-lt"/>
                <a:hlinkClick r:id="rId3"/>
              </a:rPr>
              <a:t>http://www.gda.itesm.mx/cic/</a:t>
            </a:r>
            <a:r>
              <a:rPr lang="es-ES" sz="1700">
                <a:latin typeface="+mn-lt"/>
              </a:rPr>
              <a:t>&gt;</a:t>
            </a:r>
            <a:endParaRPr lang="es-CO" sz="1700">
              <a:latin typeface="+mn-lt"/>
              <a:cs typeface="Calibri" panose="020F0502020204030204"/>
            </a:endParaRPr>
          </a:p>
          <a:p>
            <a:pPr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defRPr/>
            </a:pPr>
            <a:endParaRPr lang="es-CO" sz="1700">
              <a:latin typeface="+mn-lt"/>
              <a:cs typeface="Calibri" panose="020F0502020204030204"/>
            </a:endParaRPr>
          </a:p>
          <a:p>
            <a:pPr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defRPr/>
            </a:pPr>
            <a:r>
              <a:rPr lang="es-ES" sz="1700">
                <a:latin typeface="+mn-lt"/>
              </a:rPr>
              <a:t>ASOCIACIÓN LATINOAMERICANA DE CASOS. El Método de Caso. </a:t>
            </a:r>
            <a:r>
              <a:rPr lang="es-ES" sz="1700" i="1">
                <a:latin typeface="+mn-lt"/>
              </a:rPr>
              <a:t>Otros sitios de casos.</a:t>
            </a:r>
            <a:r>
              <a:rPr lang="es-ES" sz="1700">
                <a:latin typeface="+mn-lt"/>
              </a:rPr>
              <a:t> Consultado 17 de Mayo de 2011. Disponible en el sitio web </a:t>
            </a:r>
            <a:r>
              <a:rPr lang="es-ES" sz="1700" u="sng">
                <a:latin typeface="+mn-lt"/>
                <a:hlinkClick r:id="rId4"/>
              </a:rPr>
              <a:t>http://espacio.gda.itesm.mx/ALAC/index.php?ver=otros.php&amp;sec=Otros Sitios</a:t>
            </a:r>
            <a:endParaRPr lang="es-CO" sz="1700">
              <a:latin typeface="+mn-lt"/>
              <a:cs typeface="Calibri" panose="020F0502020204030204"/>
            </a:endParaRPr>
          </a:p>
          <a:p>
            <a:pPr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defRPr/>
            </a:pPr>
            <a:endParaRPr lang="es-CO" sz="1700">
              <a:latin typeface="+mn-lt"/>
              <a:cs typeface="Calibri" panose="020F0502020204030204"/>
            </a:endParaRPr>
          </a:p>
          <a:p>
            <a:pPr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defRPr/>
            </a:pPr>
            <a:r>
              <a:rPr lang="es-ES" sz="1700">
                <a:latin typeface="+mn-lt"/>
              </a:rPr>
              <a:t>REDEAMERICA. RED </a:t>
            </a:r>
            <a:r>
              <a:rPr lang="es-ES">
                <a:latin typeface="Calibri"/>
                <a:cs typeface="Calibri"/>
              </a:rPr>
              <a:t>INTERAMERICANA</a:t>
            </a:r>
            <a:r>
              <a:rPr lang="es-ES" sz="1700">
                <a:latin typeface="+mn-lt"/>
              </a:rPr>
              <a:t> DE FUNDACIONES Y ACCIONES EMPRESARIALES PARA EL DESARROLLO DE BASE. Consultado 15 de Mayo de 2011. Disponible en el sitio web</a:t>
            </a:r>
            <a:endParaRPr lang="es-CO" sz="1700">
              <a:latin typeface="+mn-lt"/>
              <a:cs typeface="Calibri" panose="020F0502020204030204"/>
            </a:endParaRPr>
          </a:p>
          <a:p>
            <a:pPr marL="320040" indent="-320040"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Courier New" pitchFamily="49" charset="0"/>
              <a:buChar char="o"/>
              <a:defRPr/>
            </a:pPr>
            <a:endParaRPr lang="es-CO" sz="2900">
              <a:latin typeface="+mn-lt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1524001" y="206598"/>
            <a:ext cx="3344863" cy="8461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4900">
                <a:solidFill>
                  <a:schemeClr val="bg1"/>
                </a:solidFill>
                <a:latin typeface="+mj-lt"/>
              </a:rPr>
              <a:t>  Bibliografía</a:t>
            </a:r>
          </a:p>
        </p:txBody>
      </p:sp>
    </p:spTree>
    <p:extLst>
      <p:ext uri="{BB962C8B-B14F-4D97-AF65-F5344CB8AC3E}">
        <p14:creationId xmlns:p14="http://schemas.microsoft.com/office/powerpoint/2010/main" val="36961872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035856" y="1146857"/>
            <a:ext cx="8229600" cy="425880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Clr>
                <a:schemeClr val="accent3"/>
              </a:buClr>
              <a:buNone/>
              <a:defRPr/>
            </a:pPr>
            <a:r>
              <a:rPr lang="es-ES" sz="1700">
                <a:latin typeface="Calibri"/>
                <a:cs typeface="Calibri"/>
              </a:rPr>
              <a:t>DE MIGUEL, M. (COORD.). (2006). </a:t>
            </a:r>
            <a:r>
              <a:rPr lang="es-ES" sz="1700" i="1">
                <a:latin typeface="Calibri"/>
                <a:cs typeface="Calibri"/>
              </a:rPr>
              <a:t>Metodologías de enseñanza y aprendizaje para el desarrollo de competencias. </a:t>
            </a:r>
            <a:r>
              <a:rPr lang="es-ES" sz="1700">
                <a:latin typeface="Calibri"/>
                <a:cs typeface="Calibri"/>
              </a:rPr>
              <a:t>Madrid: Alianza.)</a:t>
            </a:r>
            <a:endParaRPr lang="es-CO" sz="1700">
              <a:latin typeface="Calibri"/>
              <a:cs typeface="Calibri"/>
            </a:endParaRPr>
          </a:p>
          <a:p>
            <a:pPr marL="0" indent="0">
              <a:buClr>
                <a:schemeClr val="accent3"/>
              </a:buClr>
              <a:buNone/>
              <a:defRPr/>
            </a:pPr>
            <a:endParaRPr lang="es-CO" sz="1700">
              <a:latin typeface="Calibri"/>
              <a:cs typeface="Calibri"/>
            </a:endParaRPr>
          </a:p>
          <a:p>
            <a:pPr marL="0" indent="0">
              <a:buClr>
                <a:schemeClr val="accent3"/>
              </a:buClr>
              <a:buNone/>
              <a:defRPr/>
            </a:pPr>
            <a:r>
              <a:rPr lang="en-US" sz="1700">
                <a:latin typeface="Calibri"/>
                <a:cs typeface="Calibri"/>
              </a:rPr>
              <a:t>BOEHRER, J. Y M. LINSKY (1990). “Teaching with Cases: Learning to Question”, en Svinicki, M.D. (ed.), </a:t>
            </a:r>
            <a:r>
              <a:rPr lang="en-US" sz="1700" i="1">
                <a:latin typeface="Calibri"/>
                <a:cs typeface="Calibri"/>
              </a:rPr>
              <a:t>The Changing Face of College Teaching</a:t>
            </a:r>
            <a:r>
              <a:rPr lang="en-US" sz="1700">
                <a:latin typeface="Calibri"/>
                <a:cs typeface="Calibri"/>
              </a:rPr>
              <a:t>. New Directions for Teaching and Learning, no. 42. San Francisco: Jossey-Bass.</a:t>
            </a:r>
          </a:p>
          <a:p>
            <a:pPr marL="0" indent="0">
              <a:buClr>
                <a:schemeClr val="accent3"/>
              </a:buClr>
              <a:buNone/>
              <a:defRPr/>
            </a:pPr>
            <a:endParaRPr lang="es-CO" sz="1700">
              <a:latin typeface="Calibri"/>
              <a:cs typeface="Calibri"/>
            </a:endParaRPr>
          </a:p>
          <a:p>
            <a:pPr marL="0" indent="0">
              <a:buClr>
                <a:schemeClr val="accent3"/>
              </a:buClr>
              <a:buNone/>
              <a:defRPr/>
            </a:pPr>
            <a:r>
              <a:rPr lang="en-US" sz="1700">
                <a:latin typeface="Calibri"/>
                <a:cs typeface="Calibri"/>
              </a:rPr>
              <a:t>SCHMOTTER, 	James W. (2000) an interview with Professor C. Roland Christensen.</a:t>
            </a:r>
          </a:p>
          <a:p>
            <a:pPr marL="0" indent="0">
              <a:buClr>
                <a:schemeClr val="accent3"/>
              </a:buClr>
              <a:buNone/>
              <a:defRPr/>
            </a:pPr>
            <a:endParaRPr lang="es-CO" sz="1700">
              <a:latin typeface="Calibri"/>
              <a:cs typeface="Calibri"/>
            </a:endParaRPr>
          </a:p>
          <a:p>
            <a:pPr marL="0" indent="0">
              <a:buClr>
                <a:schemeClr val="accent3"/>
              </a:buClr>
              <a:buNone/>
              <a:defRPr/>
            </a:pPr>
            <a:r>
              <a:rPr lang="es-ES" sz="1700">
                <a:latin typeface="Calibri"/>
                <a:cs typeface="Calibri"/>
              </a:rPr>
              <a:t>GONZALEZ, Jorge (2007). “Transformando el aprendizaje con el método del caso”. Centro Internacional de casos, Tecnológico de Monterrey.</a:t>
            </a:r>
          </a:p>
          <a:p>
            <a:pPr marL="0" indent="0">
              <a:buClr>
                <a:schemeClr val="accent3"/>
              </a:buClr>
              <a:buNone/>
              <a:defRPr/>
            </a:pPr>
            <a:endParaRPr lang="es-CO" sz="1700">
              <a:latin typeface="Calibri"/>
              <a:cs typeface="Calibri"/>
            </a:endParaRPr>
          </a:p>
          <a:p>
            <a:pPr marL="0" indent="0">
              <a:buClr>
                <a:schemeClr val="accent3"/>
              </a:buClr>
              <a:buNone/>
              <a:defRPr/>
            </a:pPr>
            <a:r>
              <a:rPr lang="es-ES" sz="1700">
                <a:latin typeface="Calibri"/>
                <a:cs typeface="Calibri"/>
              </a:rPr>
              <a:t>GONZALEZ, Jorge (2009). “Metodología de estudio de casos”. Centro Internacional de casos, Tecnológico de Monterrey.</a:t>
            </a:r>
            <a:endParaRPr lang="es-CO" sz="1700">
              <a:latin typeface="Calibri"/>
              <a:cs typeface="Calibri"/>
            </a:endParaRPr>
          </a:p>
          <a:p>
            <a:pPr marL="0" indent="0">
              <a:buClr>
                <a:schemeClr val="accent3"/>
              </a:buClr>
              <a:buNone/>
              <a:defRPr/>
            </a:pPr>
            <a:r>
              <a:rPr lang="en-US" sz="1700">
                <a:latin typeface="Calibri"/>
                <a:cs typeface="Calibri"/>
              </a:rPr>
              <a:t>BRADFORD, B. (1997). Achieving AECC outcomes through the seven principles for good. </a:t>
            </a:r>
            <a:r>
              <a:rPr lang="es-ES" sz="1700" err="1">
                <a:latin typeface="Calibri"/>
                <a:cs typeface="Calibri"/>
              </a:rPr>
              <a:t>Journal</a:t>
            </a:r>
            <a:r>
              <a:rPr lang="es-ES" sz="1700">
                <a:latin typeface="Calibri"/>
                <a:cs typeface="Calibri"/>
              </a:rPr>
              <a:t> </a:t>
            </a:r>
            <a:r>
              <a:rPr lang="es-ES" sz="1700" err="1">
                <a:latin typeface="Calibri"/>
                <a:cs typeface="Calibri"/>
              </a:rPr>
              <a:t>of</a:t>
            </a:r>
            <a:r>
              <a:rPr lang="es-ES" sz="1700">
                <a:latin typeface="Calibri"/>
                <a:cs typeface="Calibri"/>
              </a:rPr>
              <a:t> </a:t>
            </a:r>
            <a:r>
              <a:rPr lang="es-ES" sz="1700" err="1">
                <a:latin typeface="Calibri"/>
                <a:cs typeface="Calibri"/>
              </a:rPr>
              <a:t>Education</a:t>
            </a:r>
            <a:r>
              <a:rPr lang="es-ES" sz="1700">
                <a:latin typeface="Calibri"/>
                <a:cs typeface="Calibri"/>
              </a:rPr>
              <a:t> </a:t>
            </a:r>
            <a:r>
              <a:rPr lang="es-ES" sz="1700" err="1">
                <a:latin typeface="Calibri"/>
                <a:cs typeface="Calibri"/>
              </a:rPr>
              <a:t>for</a:t>
            </a:r>
            <a:r>
              <a:rPr lang="es-ES" sz="1700">
                <a:latin typeface="Calibri"/>
                <a:cs typeface="Calibri"/>
              </a:rPr>
              <a:t> Business.</a:t>
            </a:r>
          </a:p>
          <a:p>
            <a:pPr marL="274320" indent="-274320">
              <a:buClr>
                <a:schemeClr val="accent3"/>
              </a:buClr>
              <a:buNone/>
              <a:defRPr/>
            </a:pPr>
            <a:endParaRPr lang="es-CO"/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endParaRPr lang="es-CO"/>
          </a:p>
        </p:txBody>
      </p:sp>
      <p:sp>
        <p:nvSpPr>
          <p:cNvPr id="4" name="3 Rectángulo"/>
          <p:cNvSpPr/>
          <p:nvPr/>
        </p:nvSpPr>
        <p:spPr>
          <a:xfrm>
            <a:off x="1524001" y="350614"/>
            <a:ext cx="3344863" cy="8461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4900">
                <a:solidFill>
                  <a:schemeClr val="bg1"/>
                </a:solidFill>
                <a:latin typeface="+mj-lt"/>
              </a:rPr>
              <a:t>  Bibliografía</a:t>
            </a:r>
          </a:p>
        </p:txBody>
      </p:sp>
    </p:spTree>
    <p:extLst>
      <p:ext uri="{BB962C8B-B14F-4D97-AF65-F5344CB8AC3E}">
        <p14:creationId xmlns:p14="http://schemas.microsoft.com/office/powerpoint/2010/main" val="24314455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6884918C-AEB7-C981-1A27-367197F929CF}"/>
              </a:ext>
            </a:extLst>
          </p:cNvPr>
          <p:cNvGrpSpPr/>
          <p:nvPr/>
        </p:nvGrpSpPr>
        <p:grpSpPr>
          <a:xfrm>
            <a:off x="2387553" y="232995"/>
            <a:ext cx="7416824" cy="359774"/>
            <a:chOff x="0" y="4852935"/>
            <a:chExt cx="7848872" cy="359774"/>
          </a:xfrm>
          <a:solidFill>
            <a:srgbClr val="911111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78B20705-E6D5-D013-DA1A-AC4B236D8EA9}"/>
                </a:ext>
              </a:extLst>
            </p:cNvPr>
            <p:cNvSpPr/>
            <p:nvPr/>
          </p:nvSpPr>
          <p:spPr>
            <a:xfrm>
              <a:off x="0" y="4852935"/>
              <a:ext cx="7848872" cy="359774"/>
            </a:xfrm>
            <a:prstGeom prst="round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6" name="Rectangle: Rounded Corners 4">
              <a:extLst>
                <a:ext uri="{FF2B5EF4-FFF2-40B4-BE49-F238E27FC236}">
                  <a16:creationId xmlns:a16="http://schemas.microsoft.com/office/drawing/2014/main" id="{A6A370BC-C6F3-7833-4932-90D3B4AB1C59}"/>
                </a:ext>
              </a:extLst>
            </p:cNvPr>
            <p:cNvSpPr txBox="1"/>
            <p:nvPr/>
          </p:nvSpPr>
          <p:spPr>
            <a:xfrm>
              <a:off x="17563" y="4870498"/>
              <a:ext cx="7813746" cy="324648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algn="ctr" defTabSz="666750">
                <a:lnSpc>
                  <a:spcPct val="90000"/>
                </a:lnSpc>
                <a:spcAft>
                  <a:spcPct val="35000"/>
                </a:spcAft>
              </a:pPr>
              <a:r>
                <a:rPr lang="es-CO" sz="2800">
                  <a:solidFill>
                    <a:schemeClr val="bg1"/>
                  </a:solidFill>
                  <a:cs typeface="Calibri"/>
                </a:rPr>
                <a:t>FUENTES DE IMÁGENES Y VIDEOS</a:t>
              </a:r>
            </a:p>
          </p:txBody>
        </p:sp>
      </p:grpSp>
      <p:sp>
        <p:nvSpPr>
          <p:cNvPr id="8" name="CuadroTexto 3">
            <a:extLst>
              <a:ext uri="{FF2B5EF4-FFF2-40B4-BE49-F238E27FC236}">
                <a16:creationId xmlns:a16="http://schemas.microsoft.com/office/drawing/2014/main" id="{6D37B8CC-D33C-4C6A-96B5-BE446A560D89}"/>
              </a:ext>
            </a:extLst>
          </p:cNvPr>
          <p:cNvSpPr txBox="1"/>
          <p:nvPr/>
        </p:nvSpPr>
        <p:spPr>
          <a:xfrm>
            <a:off x="1703512" y="1124744"/>
            <a:ext cx="8784976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0"/>
              </a:spcAft>
            </a:pP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 de Judit Peter: </a:t>
            </a:r>
            <a:r>
              <a:rPr lang="es-CO" sz="1000" u="sng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https://www.pexels.com/es-es/foto/persona-escribiendo-en-un-cuaderno-al-lado-de-macbook-1766604/</a:t>
            </a:r>
            <a:endParaRPr lang="es-CO" sz="1000" kern="1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 de Lisa Fotios: </a:t>
            </a:r>
            <a:r>
              <a:rPr lang="es-CO" sz="1000" u="sng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https://www.pexels.com/es-es/foto/persona-sosteniendo-una-taza-pintada-blanca-ceramci-be-happy-851213/</a:t>
            </a:r>
            <a:endParaRPr lang="es-CO" sz="1000" kern="1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 de </a:t>
            </a:r>
            <a:r>
              <a:rPr lang="es-CO" sz="100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Suzy</a:t>
            </a: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CO" sz="100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Hazelwood</a:t>
            </a: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s-CO" sz="1000" u="sng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https://www.pexels.com/es-es/foto/maquina-de-escribir-negra-y-roja-1995842/</a:t>
            </a:r>
            <a:endParaRPr lang="es-CO" sz="1000" kern="1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 de Andrea </a:t>
            </a:r>
            <a:r>
              <a:rPr lang="es-CO" sz="100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Piacquadio</a:t>
            </a: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s-CO" sz="1000" u="sng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5"/>
              </a:rPr>
              <a:t>https://www.pexels.com/es-es/foto/escritor-trabajando-en-maquina-de-escribir-en-office-3808904/</a:t>
            </a:r>
            <a:endParaRPr lang="es-CO" sz="1000" kern="1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 de </a:t>
            </a:r>
            <a:r>
              <a:rPr lang="es-CO" sz="100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Suzy</a:t>
            </a: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CO" sz="100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Hazelwood</a:t>
            </a: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s-CO" sz="1000" u="sng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6"/>
              </a:rPr>
              <a:t>https://www.pexels.com/es-es/foto/reescribir-y-editar-texto-en-una-maquina-de-escribir-3631711/</a:t>
            </a:r>
            <a:endParaRPr lang="es-CO" sz="1000" kern="1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 de J. Kelly Brito: </a:t>
            </a:r>
            <a:r>
              <a:rPr lang="es-CO" sz="1000" u="sng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7"/>
              </a:rPr>
              <a:t>https://www.pexels.com/es-es/foto/mujer-en-el-trabajo-322335/</a:t>
            </a:r>
            <a:endParaRPr lang="es-CO" sz="1000" kern="1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 de Andrew </a:t>
            </a:r>
            <a:r>
              <a:rPr lang="es-CO" sz="100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Neel</a:t>
            </a: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s-CO" sz="1000" u="sng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8"/>
              </a:rPr>
              <a:t>https://www.pexels.com/es-es/foto/fotografia-en-primer-plano-de-una-mujer-sentada-junto-a-la-mesa-mientras-usa-macbook-3178818/</a:t>
            </a:r>
            <a:endParaRPr lang="es-CO" sz="1000" kern="1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 de </a:t>
            </a:r>
            <a:r>
              <a:rPr lang="es-CO" sz="100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Mikechie</a:t>
            </a: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CO" sz="100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Esparagoza</a:t>
            </a: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s-CO" sz="1000" u="sng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9"/>
              </a:rPr>
              <a:t>https://www.pexels.com/es-es/foto/foto-de-hombre-sosteniendo-papel-1660613/</a:t>
            </a:r>
            <a:endParaRPr lang="es-CO" sz="1000" kern="1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 de </a:t>
            </a:r>
            <a:r>
              <a:rPr lang="es-CO" sz="100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Vlada</a:t>
            </a: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CO" sz="100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Karpovich</a:t>
            </a: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s-CO" sz="1000" u="sng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10"/>
              </a:rPr>
              <a:t>https://www.pexels.com/es-es/foto/mujer-creativo-taza-ordenador-portatil-4050304/</a:t>
            </a:r>
            <a:endParaRPr lang="es-CO" sz="1000" kern="1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 de Andrea </a:t>
            </a:r>
            <a:r>
              <a:rPr lang="es-CO" sz="100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Piacquadio</a:t>
            </a: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s-CO" sz="1000" u="sng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11"/>
              </a:rPr>
              <a:t>https://www.pexels.com/es-es/foto/escritor-masculino-adulto-fruncido-trabajando-en-maquina-de-escribir-en-casa-3772623/</a:t>
            </a:r>
            <a:endParaRPr lang="es-CO" sz="1000" kern="1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 de </a:t>
            </a:r>
            <a:r>
              <a:rPr lang="es-CO" sz="100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Vlada</a:t>
            </a: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CO" sz="100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Karpovich</a:t>
            </a: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s-CO" sz="1000" u="sng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12"/>
              </a:rPr>
              <a:t>https://www.pexels.com/es-es/foto/mujer-cafe-taza-ordenador-portatil-4050350/</a:t>
            </a:r>
            <a:endParaRPr lang="es-CO" sz="1000" kern="1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 de </a:t>
            </a:r>
            <a:r>
              <a:rPr lang="es-CO" sz="100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Ketut</a:t>
            </a: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CO" sz="100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Subiyanto</a:t>
            </a: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s-CO" sz="1000" u="sng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13"/>
              </a:rPr>
              <a:t>https://www.pexels.com/es-es/foto/ciudad-hombre-creativo-cuaderno-4559763/</a:t>
            </a:r>
            <a:endParaRPr lang="es-CO" sz="1000" kern="1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 de </a:t>
            </a:r>
            <a:r>
              <a:rPr lang="es-CO" sz="100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Dziana</a:t>
            </a: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CO" sz="100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Hasanbekava</a:t>
            </a: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s-CO" sz="1000" u="sng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14"/>
              </a:rPr>
              <a:t>https://www.pexels.com/es-es/foto/hombre-escritorio-cuaderno-oficina-7063767/</a:t>
            </a:r>
            <a:endParaRPr lang="es-CO" sz="1000" kern="1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 de </a:t>
            </a:r>
            <a:r>
              <a:rPr lang="es-CO" sz="100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Ketut</a:t>
            </a: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CO" sz="100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Subiyanto</a:t>
            </a: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s-CO" sz="1000" u="sng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15"/>
              </a:rPr>
              <a:t>https://www.pexels.com/es-es/foto/ciudad-hombre-creativo-cuaderno-4559765/</a:t>
            </a:r>
            <a:endParaRPr lang="es-CO" sz="1000" kern="1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 de </a:t>
            </a:r>
            <a:r>
              <a:rPr lang="es-CO" sz="100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Ketut</a:t>
            </a: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CO" sz="100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Subiyanto</a:t>
            </a: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s-CO" sz="1000" u="sng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16"/>
              </a:rPr>
              <a:t>https://www.pexels.com/es-es/foto/ciudad-hombre-cafe-ordenador-portatil-4559602/</a:t>
            </a:r>
            <a:endParaRPr lang="es-CO" sz="1000" kern="1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 de Negative </a:t>
            </a:r>
            <a:r>
              <a:rPr lang="es-CO" sz="100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Space</a:t>
            </a: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s-CO" sz="1000" u="sng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17"/>
              </a:rPr>
              <a:t>https://www.pexels.com/es-es/foto/billetes-boligrafo-cafe-copia-34587/</a:t>
            </a:r>
            <a:endParaRPr lang="es-CO" sz="1000" kern="1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 de Christina Morillo: </a:t>
            </a:r>
            <a:r>
              <a:rPr lang="es-CO" sz="1000" u="sng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18"/>
              </a:rPr>
              <a:t>https://www.pexels.com/es-es/foto/persona-que-usa-macbook-air-1181511/</a:t>
            </a:r>
            <a:endParaRPr lang="es-CO" sz="1000" kern="1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 de </a:t>
            </a:r>
            <a:r>
              <a:rPr lang="es-CO" sz="100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Pixabay</a:t>
            </a: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s-CO" sz="1000" u="sng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19"/>
              </a:rPr>
              <a:t>https://www.pexels.com/es-es/foto/persona-sentada-en-un-sofa-gris-mientras-usa-macbook-267569/</a:t>
            </a:r>
            <a:endParaRPr lang="es-CO" sz="1000" kern="1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 de LinkedIn Sales </a:t>
            </a:r>
            <a:r>
              <a:rPr lang="es-CO" sz="100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Navigator</a:t>
            </a: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s-CO" sz="1000" u="sng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20"/>
              </a:rPr>
              <a:t>https://www.pexels.com/es-es/foto/fotografia-de-persona-que-usa-macbook-1251834/</a:t>
            </a:r>
            <a:endParaRPr lang="es-CO" sz="1000" kern="1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 de Andrea </a:t>
            </a:r>
            <a:r>
              <a:rPr lang="es-CO" sz="100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Piacquadio</a:t>
            </a: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s-CO" sz="1000" u="sng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21"/>
              </a:rPr>
              <a:t>https://www.pexels.com/es-es/foto/hombre-en-camisa-de-vestir-blanca-sentado-en-una-silla-rodante-negra-mientras-mira-hacia-el-equipo-negro-y-sonriendo-840996/</a:t>
            </a:r>
            <a:endParaRPr lang="es-CO" sz="1000" kern="1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 de </a:t>
            </a:r>
            <a:r>
              <a:rPr lang="es-CO" sz="100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cottonbro</a:t>
            </a: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CO" sz="100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studio</a:t>
            </a: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s-CO" sz="1000" u="sng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22"/>
              </a:rPr>
              <a:t>https://www.pexels.com/es-es/foto/mujer-escritorio-ordenador-portatil-oficina-4065624/</a:t>
            </a:r>
            <a:endParaRPr lang="es-CO" sz="1000" kern="1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 de </a:t>
            </a:r>
            <a:r>
              <a:rPr lang="es-CO" sz="100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cottonbro</a:t>
            </a: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CO" sz="100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studio</a:t>
            </a: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s-CO" sz="1000" u="sng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23"/>
              </a:rPr>
              <a:t>https://www.pexels.com/es-es/foto/persona-manos-escritorio-ordenador-portatil-4065617/</a:t>
            </a:r>
            <a:endParaRPr lang="es-CO" sz="1000" kern="1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 de </a:t>
            </a:r>
            <a:r>
              <a:rPr lang="es-CO" sz="100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Monstera</a:t>
            </a: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s-CO" sz="1000" u="sng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24"/>
              </a:rPr>
              <a:t>https://www.pexels.com/es-es/foto/centrado-joven-afroamericana-trabajando-en-linea-en-netbook-en-casa-5331198/</a:t>
            </a:r>
            <a:endParaRPr lang="es-CO" sz="1000" kern="1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 de Cliff  </a:t>
            </a:r>
            <a:r>
              <a:rPr lang="es-CO" sz="100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Booth</a:t>
            </a: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s-CO" sz="1000" u="sng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25"/>
              </a:rPr>
              <a:t>https://www.pexels.com/es-es/foto/comida-persona-manos-mujer-4058226/</a:t>
            </a:r>
            <a:endParaRPr lang="es-CO" sz="1000" kern="1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 de RODNAE </a:t>
            </a:r>
            <a:r>
              <a:rPr lang="es-CO" sz="100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Productions</a:t>
            </a: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s-CO" sz="1000" u="sng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26"/>
              </a:rPr>
              <a:t>https://www.pexels.com/es-es/foto/persona-mujer-escritorio-oficina-7845468/</a:t>
            </a:r>
            <a:endParaRPr lang="es-CO" sz="1000" kern="1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 de Alexander </a:t>
            </a:r>
            <a:r>
              <a:rPr lang="es-CO" sz="100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Suhorucov</a:t>
            </a: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s-CO" sz="1000" u="sng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27"/>
              </a:rPr>
              <a:t>https://www.pexels.com/es-es/foto/persona-en-camisa-de-manga-larga-marron-con-papel-blanco-6457521/</a:t>
            </a:r>
            <a:endParaRPr lang="es-CO" sz="1000" kern="1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 de Andrea </a:t>
            </a:r>
            <a:r>
              <a:rPr lang="es-CO" sz="100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Piacquadio</a:t>
            </a: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s-CO" sz="1000" u="sng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28"/>
              </a:rPr>
              <a:t>https://www.pexels.com/es-es/foto/hombre-ejecutivo-con-clase-leyendo-documentos-en-el-sofa-3760514/</a:t>
            </a:r>
            <a:endParaRPr lang="es-CO" sz="1000" kern="1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 de Alexander </a:t>
            </a:r>
            <a:r>
              <a:rPr lang="es-CO" sz="100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Suhorucov</a:t>
            </a: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s-CO" sz="1000" u="sng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29"/>
              </a:rPr>
              <a:t>https://www.pexels.com/es-es/foto/ordenador-portatil-oficina-conexion-mesa-6457511/</a:t>
            </a:r>
            <a:endParaRPr lang="es-CO" sz="1000" kern="1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 de </a:t>
            </a:r>
            <a:r>
              <a:rPr lang="es-CO" sz="100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Aleksandar</a:t>
            </a: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CO" sz="100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Andreev</a:t>
            </a: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s-CO" sz="1000" u="sng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30"/>
              </a:rPr>
              <a:t>https://www.pexels.com/es-es/foto/moda-mujer-camisa-negocio-15858722/</a:t>
            </a:r>
            <a:endParaRPr lang="es-CO" sz="1000" kern="1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27764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40F33BB2-F6E0-2152-C644-17E821AB1C44}"/>
              </a:ext>
            </a:extLst>
          </p:cNvPr>
          <p:cNvSpPr txBox="1"/>
          <p:nvPr/>
        </p:nvSpPr>
        <p:spPr>
          <a:xfrm>
            <a:off x="1775520" y="714276"/>
            <a:ext cx="8784976" cy="54245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s-CO" sz="105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 de </a:t>
            </a:r>
            <a:r>
              <a:rPr lang="es-CO" sz="105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cottonbro</a:t>
            </a:r>
            <a:r>
              <a:rPr lang="es-CO" sz="105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CO" sz="105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studio</a:t>
            </a:r>
            <a:r>
              <a:rPr lang="es-CO" sz="105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s-CO" sz="1050" u="sng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https://www.pexels.com/es-es/foto/nino-en-sueter-gris-con-anteojos-con-marco-negro-4861395/</a:t>
            </a:r>
            <a:endParaRPr lang="es-CO" sz="1100" kern="1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5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 de RODNAE </a:t>
            </a:r>
            <a:r>
              <a:rPr lang="es-CO" sz="105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Productions</a:t>
            </a:r>
            <a:r>
              <a:rPr lang="es-CO" sz="105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s-CO" sz="1050" u="sng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https://www.pexels.com/es-es/foto/colegio-aprendizaje-educacion-estudiar-7092352/</a:t>
            </a:r>
            <a:endParaRPr lang="es-CO" sz="1100" kern="1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5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 de George Pak : </a:t>
            </a:r>
            <a:r>
              <a:rPr lang="es-CO" sz="1050" u="sng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https://www.pexels.com/es-es/foto/hombre-mujer-pasos-sentado-7973040/</a:t>
            </a:r>
            <a:endParaRPr lang="es-CO" sz="1100" kern="1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5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 de </a:t>
            </a:r>
            <a:r>
              <a:rPr lang="es-CO" sz="105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fauxels</a:t>
            </a:r>
            <a:r>
              <a:rPr lang="es-CO" sz="105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s-CO" sz="1050" u="sng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5"/>
              </a:rPr>
              <a:t>https://www.pexels.com/es-es/foto/la-gente-discute-sobre-graficos-y-tasas-3184292/</a:t>
            </a:r>
            <a:endParaRPr lang="es-CO" sz="1100" kern="1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5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 de RF._.</a:t>
            </a:r>
            <a:r>
              <a:rPr lang="es-CO" sz="105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studio</a:t>
            </a:r>
            <a:r>
              <a:rPr lang="es-CO" sz="105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s-CO" sz="1050" u="sng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6"/>
              </a:rPr>
              <a:t>https://www.pexels.com/es-es/foto/foto-de-mujeres-en-el-encuentro-3810792/</a:t>
            </a:r>
            <a:endParaRPr lang="es-CO" sz="1100" kern="1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5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 de </a:t>
            </a:r>
            <a:r>
              <a:rPr lang="es-CO" sz="105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fauxels</a:t>
            </a:r>
            <a:r>
              <a:rPr lang="es-CO" sz="105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s-CO" sz="1050" u="sng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7"/>
              </a:rPr>
              <a:t>https://www.pexels.com/es-es/foto/hombre-vestido-con-chaqueta-de-traje-marron-3184339/</a:t>
            </a:r>
            <a:endParaRPr lang="es-CO" sz="1100" kern="1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5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 de </a:t>
            </a:r>
            <a:r>
              <a:rPr lang="es-CO" sz="105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Kindel</a:t>
            </a:r>
            <a:r>
              <a:rPr lang="es-CO" sz="105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Media: </a:t>
            </a:r>
            <a:r>
              <a:rPr lang="es-CO" sz="1050" u="sng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8"/>
              </a:rPr>
              <a:t>https://www.pexels.com/es-es/foto/marketing-gente-oficina-trabajando-7688336/</a:t>
            </a:r>
            <a:endParaRPr lang="es-CO" sz="1100" kern="1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5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 de RF._.</a:t>
            </a:r>
            <a:r>
              <a:rPr lang="es-CO" sz="105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studio</a:t>
            </a:r>
            <a:r>
              <a:rPr lang="es-CO" sz="105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s-CO" sz="1050" u="sng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9"/>
              </a:rPr>
              <a:t>https://www.pexels.com/es-es/foto/foto-de-mujeres-en-el-encuentro-3811082/</a:t>
            </a:r>
            <a:endParaRPr lang="es-CO" sz="1100" kern="1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5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 de </a:t>
            </a:r>
            <a:r>
              <a:rPr lang="es-CO" sz="105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Canva</a:t>
            </a:r>
            <a:r>
              <a:rPr lang="es-CO" sz="105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Studio: </a:t>
            </a:r>
            <a:r>
              <a:rPr lang="es-CO" sz="1050" u="sng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10"/>
              </a:rPr>
              <a:t>https://www.pexels.com/es-es/foto/foto-de-mujeres-conversando-3194524/</a:t>
            </a:r>
            <a:endParaRPr lang="es-CO" sz="1100" kern="1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5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 de </a:t>
            </a:r>
            <a:r>
              <a:rPr lang="es-CO" sz="105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cottonbro</a:t>
            </a:r>
            <a:r>
              <a:rPr lang="es-CO" sz="105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CO" sz="105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studio</a:t>
            </a:r>
            <a:r>
              <a:rPr lang="es-CO" sz="105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s-CO" sz="1050" u="sng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11"/>
              </a:rPr>
              <a:t>https://www.pexels.com/es-es/foto/mujeres-y-hombres-de-pie-junto-a-la-mesa-3205568/</a:t>
            </a:r>
            <a:endParaRPr lang="es-CO" sz="1100" kern="1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5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 de RF._.</a:t>
            </a:r>
            <a:r>
              <a:rPr lang="es-CO" sz="105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studio</a:t>
            </a:r>
            <a:r>
              <a:rPr lang="es-CO" sz="105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s-CO" sz="1050" u="sng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12"/>
              </a:rPr>
              <a:t>https://www.pexels.com/es-es/foto/mujer-escribiendo-en-papel-3810788/</a:t>
            </a:r>
            <a:endParaRPr lang="es-CO" sz="1100" kern="1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5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 de Christina Morillo: </a:t>
            </a:r>
            <a:r>
              <a:rPr lang="es-CO" sz="1050" u="sng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13"/>
              </a:rPr>
              <a:t>https://www.pexels.com/es-es/foto/dos-mujeres-frente-a-la-pizarra-de-borrado-en-seco-1181533/</a:t>
            </a:r>
            <a:endParaRPr lang="es-CO" sz="1100" kern="1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5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 de Christina Morillo: </a:t>
            </a:r>
            <a:r>
              <a:rPr lang="es-CO" sz="1050" u="sng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14"/>
              </a:rPr>
              <a:t>https://www.pexels.com/es-es/foto/grupo-de-personas-en-una-sala-de-conferencias-1181406/</a:t>
            </a:r>
            <a:endParaRPr lang="es-CO" sz="1100" kern="1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5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 de </a:t>
            </a:r>
            <a:r>
              <a:rPr lang="es-CO" sz="105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Jopwell</a:t>
            </a:r>
            <a:r>
              <a:rPr lang="es-CO" sz="105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s-CO" sz="1050" u="sng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15"/>
              </a:rPr>
              <a:t>https://www.pexels.com/es-es/foto/grupo-de-personas-sentadas-dentro-de-la-habitacion-2422294/</a:t>
            </a:r>
            <a:endParaRPr lang="es-CO" sz="1100" kern="1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5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 de Christina Morillo: </a:t>
            </a:r>
            <a:r>
              <a:rPr lang="es-CO" sz="1050" u="sng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16"/>
              </a:rPr>
              <a:t>https://www.pexels.com/es-es/foto/colegas-reunidas-dentro-de-la-sala-de-conferencias-1181622/</a:t>
            </a:r>
            <a:endParaRPr lang="es-CO" sz="1100" kern="1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5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 de </a:t>
            </a:r>
            <a:r>
              <a:rPr lang="es-CO" sz="105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fauxels</a:t>
            </a:r>
            <a:r>
              <a:rPr lang="es-CO" sz="105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s-CO" sz="1050" u="sng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17"/>
              </a:rPr>
              <a:t>https://www.pexels.com/es-es/foto/mujeres-de-pie-junto-al-panel-de-corcho-3184296/</a:t>
            </a:r>
            <a:endParaRPr lang="es-CO" sz="1100" kern="1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5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 de </a:t>
            </a:r>
            <a:r>
              <a:rPr lang="es-CO" sz="105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fauxels</a:t>
            </a:r>
            <a:r>
              <a:rPr lang="es-CO" sz="105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s-CO" sz="1050" u="sng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18"/>
              </a:rPr>
              <a:t>https://www.pexels.com/es-es/foto/foto-de-vista-superior-de-un-grupo-de-personas-que-usan-macbook-mientras-discuten-3182773/</a:t>
            </a:r>
            <a:endParaRPr lang="es-CO" sz="1100" kern="1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5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 de Christina Morillo: </a:t>
            </a:r>
            <a:r>
              <a:rPr lang="es-CO" sz="1050" u="sng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19"/>
              </a:rPr>
              <a:t>https://www.pexels.com/es-es/foto/grupo-de-personas-en-la-sala-de-conferencias-1181304/</a:t>
            </a:r>
            <a:endParaRPr lang="es-CO" sz="1100" kern="1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5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 de Henri Mathieu-Saint-Laurent: </a:t>
            </a:r>
            <a:r>
              <a:rPr lang="es-CO" sz="1050" u="sng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20"/>
              </a:rPr>
              <a:t>https://www.pexels.com/es-es/foto/gente-mujer-hombres-sentado-8344902/</a:t>
            </a:r>
            <a:endParaRPr lang="es-CO" sz="1100" kern="1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5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 de </a:t>
            </a:r>
            <a:r>
              <a:rPr lang="es-CO" sz="105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fauxels</a:t>
            </a:r>
            <a:r>
              <a:rPr lang="es-CO" sz="105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s-CO" sz="1050" u="sng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21"/>
              </a:rPr>
              <a:t>https://www.pexels.com/es-es/foto/hombre-en-chaqueta-beige-con-tableta-3184328/</a:t>
            </a:r>
            <a:endParaRPr lang="es-CO" sz="1100" kern="1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5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 de RODNAE </a:t>
            </a:r>
            <a:r>
              <a:rPr lang="es-CO" sz="105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Productions</a:t>
            </a:r>
            <a:r>
              <a:rPr lang="es-CO" sz="105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s-CO" sz="1050" u="sng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22"/>
              </a:rPr>
              <a:t>https://www.pexels.com/es-es/foto/colegio-educacion-estudiar-aula-7092613/</a:t>
            </a:r>
            <a:endParaRPr lang="es-CO" sz="1100" kern="1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5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 de Yan </a:t>
            </a:r>
            <a:r>
              <a:rPr lang="es-CO" sz="105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Krukau</a:t>
            </a:r>
            <a:r>
              <a:rPr lang="es-CO" sz="105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s-CO" sz="1050" u="sng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23"/>
              </a:rPr>
              <a:t>https://www.pexels.com/es-es/foto/gente-estudiantes-educacion-universidad-8199134/</a:t>
            </a:r>
            <a:endParaRPr lang="es-CO" sz="1100" kern="1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5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 de Yan </a:t>
            </a:r>
            <a:r>
              <a:rPr lang="es-CO" sz="105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Krukau</a:t>
            </a:r>
            <a:r>
              <a:rPr lang="es-CO" sz="105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s-CO" sz="1050" u="sng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24"/>
              </a:rPr>
              <a:t>https://www.pexels.com/es-es/foto/gente-estudiantes-educacion-universidad-8199166/</a:t>
            </a:r>
            <a:endParaRPr lang="es-CO" sz="1100" kern="1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5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 de Yan </a:t>
            </a:r>
            <a:r>
              <a:rPr lang="es-CO" sz="105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Krukau</a:t>
            </a:r>
            <a:r>
              <a:rPr lang="es-CO" sz="105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s-CO" sz="1050" u="sng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25"/>
              </a:rPr>
              <a:t>https://www.pexels.com/es-es/foto/gente-hombres-mujer-sillas-8197556/</a:t>
            </a:r>
            <a:endParaRPr lang="es-CO" sz="1100" kern="1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5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Vídeo de Yan </a:t>
            </a:r>
            <a:r>
              <a:rPr lang="es-CO" sz="105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Krukau</a:t>
            </a:r>
            <a:r>
              <a:rPr lang="es-CO" sz="105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s-CO" sz="1050" u="sng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26"/>
              </a:rPr>
              <a:t>https://www.pexels.com/es-es/video/escaleras-cuaderno-amigos-sentado-8198659/</a:t>
            </a:r>
            <a:endParaRPr lang="es-CO" sz="1100" kern="1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5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Vídeo de </a:t>
            </a:r>
            <a:r>
              <a:rPr lang="es-CO" sz="105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Kindel</a:t>
            </a:r>
            <a:r>
              <a:rPr lang="es-CO" sz="105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Media: </a:t>
            </a:r>
            <a:r>
              <a:rPr lang="es-CO" sz="1050" u="sng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27"/>
              </a:rPr>
              <a:t>https://www.pexels.com/es-es/video/gente-oficina-trabajando-hombres-6774056/</a:t>
            </a:r>
            <a:endParaRPr lang="es-CO" sz="1100" kern="1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5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Vídeo de </a:t>
            </a:r>
            <a:r>
              <a:rPr lang="es-CO" sz="105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Ketut</a:t>
            </a:r>
            <a:r>
              <a:rPr lang="es-CO" sz="105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CO" sz="105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Subiyanto</a:t>
            </a:r>
            <a:r>
              <a:rPr lang="es-CO" sz="105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s-CO" sz="1050" u="sng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28"/>
              </a:rPr>
              <a:t>https://www.pexels.com/es-es/video/gente-creativo-oficina-trabajando-4629797/</a:t>
            </a:r>
            <a:endParaRPr lang="es-CO" sz="1100" kern="1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5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Vídeo de </a:t>
            </a:r>
            <a:r>
              <a:rPr lang="es-CO" sz="105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Kindel</a:t>
            </a:r>
            <a:r>
              <a:rPr lang="es-CO" sz="105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Media: </a:t>
            </a:r>
            <a:r>
              <a:rPr lang="es-CO" sz="1050" u="sng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29"/>
              </a:rPr>
              <a:t>https://www.pexels.com/es-es/video/gente-ordenador-portatil-oficina-trabajando-6775053/</a:t>
            </a:r>
            <a:endParaRPr lang="es-CO" sz="1100" kern="1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5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Vídeo de Pavel </a:t>
            </a:r>
            <a:r>
              <a:rPr lang="es-CO" sz="105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Danilyuk</a:t>
            </a:r>
            <a:r>
              <a:rPr lang="es-CO" sz="105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s-CO" sz="1050" u="sng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30"/>
              </a:rPr>
              <a:t>https://www.pexels.com/es-es/video/empresario-gente-mujer-oficina-5519942/</a:t>
            </a:r>
            <a:endParaRPr lang="es-CO" sz="1100" kern="1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5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Vídeo de </a:t>
            </a:r>
            <a:r>
              <a:rPr lang="es-CO" sz="105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Kindel</a:t>
            </a:r>
            <a:r>
              <a:rPr lang="es-CO" sz="105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Media: </a:t>
            </a:r>
            <a:r>
              <a:rPr lang="es-CO" sz="1050" u="sng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31"/>
              </a:rPr>
              <a:t>https://www.pexels.com/es-es/video/hombre-gente-mujer-escritorio-7687999/</a:t>
            </a:r>
            <a:endParaRPr lang="es-CO" sz="1100" kern="1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5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Vídeo de </a:t>
            </a:r>
            <a:r>
              <a:rPr lang="es-CO" sz="105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Kindel</a:t>
            </a:r>
            <a:r>
              <a:rPr lang="es-CO" sz="105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Media: </a:t>
            </a:r>
            <a:r>
              <a:rPr lang="es-CO" sz="1050" u="sng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32"/>
              </a:rPr>
              <a:t>https://www.pexels.com/es-es/video/gente-ordenador-portatil-oficina-trabajando-6773870/</a:t>
            </a:r>
            <a:endParaRPr lang="es-CO" sz="1100" kern="1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5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Vídeo de </a:t>
            </a:r>
            <a:r>
              <a:rPr lang="es-CO" sz="105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Kindel</a:t>
            </a:r>
            <a:r>
              <a:rPr lang="es-CO" sz="105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Media: </a:t>
            </a:r>
            <a:r>
              <a:rPr lang="es-CO" sz="1050" u="sng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33"/>
              </a:rPr>
              <a:t>https://www.pexels.com/es-es/video/hombre-gente-oficina-trabajando-6774638/</a:t>
            </a:r>
            <a:r>
              <a:rPr lang="es-CO" sz="1100" kern="10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686901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4294967295"/>
          </p:nvPr>
        </p:nvSpPr>
        <p:spPr>
          <a:xfrm>
            <a:off x="1981201" y="2899734"/>
            <a:ext cx="8043863" cy="2761514"/>
          </a:xfrm>
        </p:spPr>
        <p:txBody>
          <a:bodyPr/>
          <a:lstStyle/>
          <a:p>
            <a:pPr>
              <a:defRPr/>
            </a:pPr>
            <a:endParaRPr lang="es-CO" sz="3600" b="1">
              <a:latin typeface="Berlin Sans FB Demi" pitchFamily="34" charset="0"/>
            </a:endParaRPr>
          </a:p>
          <a:p>
            <a:pPr>
              <a:defRPr/>
            </a:pPr>
            <a:endParaRPr lang="es-CO" sz="3600" b="1">
              <a:latin typeface="Berlin Sans FB Demi" pitchFamily="34" charset="0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6E9B2622-9062-4ADB-9A0C-4D37C7EC4D5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56653538"/>
              </p:ext>
            </p:extLst>
          </p:nvPr>
        </p:nvGraphicFramePr>
        <p:xfrm>
          <a:off x="2081807" y="980728"/>
          <a:ext cx="7848872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82E7F2AA-3798-4868-A3DC-70EC8C52982F}"/>
              </a:ext>
            </a:extLst>
          </p:cNvPr>
          <p:cNvSpPr txBox="1"/>
          <p:nvPr/>
        </p:nvSpPr>
        <p:spPr>
          <a:xfrm>
            <a:off x="2063553" y="254602"/>
            <a:ext cx="20062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800" b="1">
                <a:latin typeface="+mn-lt"/>
              </a:rPr>
              <a:t>CONTENIDO</a:t>
            </a:r>
          </a:p>
        </p:txBody>
      </p:sp>
    </p:spTree>
    <p:extLst>
      <p:ext uri="{BB962C8B-B14F-4D97-AF65-F5344CB8AC3E}">
        <p14:creationId xmlns:p14="http://schemas.microsoft.com/office/powerpoint/2010/main" val="14067145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0103742-D211-405B-9095-B1CB8C7086B5}"/>
              </a:ext>
            </a:extLst>
          </p:cNvPr>
          <p:cNvCxnSpPr/>
          <p:nvPr/>
        </p:nvCxnSpPr>
        <p:spPr>
          <a:xfrm>
            <a:off x="2569298" y="5693027"/>
            <a:ext cx="7200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6E06910E-398D-4044-B39F-7BF49FE9DF79}"/>
              </a:ext>
            </a:extLst>
          </p:cNvPr>
          <p:cNvSpPr/>
          <p:nvPr/>
        </p:nvSpPr>
        <p:spPr>
          <a:xfrm>
            <a:off x="2569298" y="1516563"/>
            <a:ext cx="576064" cy="4176456"/>
          </a:xfrm>
          <a:prstGeom prst="rect">
            <a:avLst/>
          </a:prstGeom>
          <a:solidFill>
            <a:srgbClr val="14076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s-CO"/>
              <a:t>Introducción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FD55FD6-15A0-4BAE-A4B7-193564A2C7B0}"/>
              </a:ext>
            </a:extLst>
          </p:cNvPr>
          <p:cNvSpPr/>
          <p:nvPr/>
        </p:nvSpPr>
        <p:spPr>
          <a:xfrm>
            <a:off x="3324474" y="3316761"/>
            <a:ext cx="576064" cy="2376249"/>
          </a:xfrm>
          <a:prstGeom prst="rect">
            <a:avLst/>
          </a:prstGeom>
          <a:solidFill>
            <a:srgbClr val="14076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s-CO"/>
              <a:t>La empresa, organización o entidad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4B83FE9-2A2D-4280-86D0-D45E44AA30CF}"/>
              </a:ext>
            </a:extLst>
          </p:cNvPr>
          <p:cNvSpPr/>
          <p:nvPr/>
        </p:nvSpPr>
        <p:spPr>
          <a:xfrm>
            <a:off x="4183669" y="3324549"/>
            <a:ext cx="576064" cy="2376249"/>
          </a:xfrm>
          <a:prstGeom prst="rect">
            <a:avLst/>
          </a:prstGeom>
          <a:solidFill>
            <a:srgbClr val="14076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s-CO"/>
              <a:t>El Contexto o  Mercado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C6B0C8F-516B-4A11-ADD1-83D5C283C042}"/>
              </a:ext>
            </a:extLst>
          </p:cNvPr>
          <p:cNvSpPr/>
          <p:nvPr/>
        </p:nvSpPr>
        <p:spPr>
          <a:xfrm>
            <a:off x="6778197" y="3316761"/>
            <a:ext cx="576064" cy="2376249"/>
          </a:xfrm>
          <a:prstGeom prst="rect">
            <a:avLst/>
          </a:prstGeom>
          <a:solidFill>
            <a:srgbClr val="14076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s-CO"/>
              <a:t>La Competencia o</a:t>
            </a:r>
            <a:r>
              <a:rPr lang="es-CO" b="1"/>
              <a:t> </a:t>
            </a:r>
            <a:r>
              <a:rPr lang="es-CO"/>
              <a:t>las entidades similares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92CF89B-576E-469C-B28C-87C04F8B8622}"/>
              </a:ext>
            </a:extLst>
          </p:cNvPr>
          <p:cNvSpPr/>
          <p:nvPr/>
        </p:nvSpPr>
        <p:spPr>
          <a:xfrm>
            <a:off x="7576037" y="3316761"/>
            <a:ext cx="576064" cy="2376249"/>
          </a:xfrm>
          <a:prstGeom prst="rect">
            <a:avLst/>
          </a:prstGeom>
          <a:solidFill>
            <a:srgbClr val="14076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s-CO"/>
              <a:t>El Dilema o decisión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EDEBD3E-92CC-4B14-BF66-0C84FBD54B06}"/>
              </a:ext>
            </a:extLst>
          </p:cNvPr>
          <p:cNvSpPr/>
          <p:nvPr/>
        </p:nvSpPr>
        <p:spPr>
          <a:xfrm>
            <a:off x="8351771" y="3316761"/>
            <a:ext cx="576064" cy="2376249"/>
          </a:xfrm>
          <a:prstGeom prst="rect">
            <a:avLst/>
          </a:prstGeom>
          <a:solidFill>
            <a:srgbClr val="14076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s-CO"/>
              <a:t>Las Posibles Soluciones y Consecuencias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A07E20A-DA20-4486-96CE-91A938F46343}"/>
              </a:ext>
            </a:extLst>
          </p:cNvPr>
          <p:cNvSpPr/>
          <p:nvPr/>
        </p:nvSpPr>
        <p:spPr>
          <a:xfrm>
            <a:off x="5895938" y="3324549"/>
            <a:ext cx="576064" cy="2376249"/>
          </a:xfrm>
          <a:prstGeom prst="rect">
            <a:avLst/>
          </a:prstGeom>
          <a:solidFill>
            <a:srgbClr val="14076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s-CO"/>
              <a:t>El Personaje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259056B-0BD0-4740-BD7E-9D120C045447}"/>
              </a:ext>
            </a:extLst>
          </p:cNvPr>
          <p:cNvSpPr/>
          <p:nvPr/>
        </p:nvSpPr>
        <p:spPr>
          <a:xfrm>
            <a:off x="9194034" y="1524341"/>
            <a:ext cx="576064" cy="4176456"/>
          </a:xfrm>
          <a:prstGeom prst="rect">
            <a:avLst/>
          </a:prstGeom>
          <a:solidFill>
            <a:srgbClr val="14076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70DC9B9-09C0-4127-AFE2-2A6F5D3D974E}"/>
              </a:ext>
            </a:extLst>
          </p:cNvPr>
          <p:cNvSpPr txBox="1"/>
          <p:nvPr/>
        </p:nvSpPr>
        <p:spPr>
          <a:xfrm>
            <a:off x="1576234" y="602753"/>
            <a:ext cx="1978619" cy="1661993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s-CO" b="1"/>
              <a:t>Párrafo(s) de Inicio</a:t>
            </a:r>
          </a:p>
          <a:p>
            <a:r>
              <a:rPr lang="es-CO" sz="1400" b="1"/>
              <a:t>Dilema </a:t>
            </a:r>
            <a:endParaRPr lang="es-CO" sz="1400" b="1">
              <a:cs typeface="Calibri"/>
            </a:endParaRPr>
          </a:p>
          <a:p>
            <a:r>
              <a:rPr lang="es-CO" sz="1400" b="1"/>
              <a:t>Momento</a:t>
            </a:r>
            <a:endParaRPr lang="es-CO" sz="1400" b="1">
              <a:cs typeface="Calibri"/>
            </a:endParaRPr>
          </a:p>
          <a:p>
            <a:r>
              <a:rPr lang="es-CO" sz="1400" b="1"/>
              <a:t>Personaje </a:t>
            </a:r>
            <a:endParaRPr lang="es-CO" sz="1400" b="1">
              <a:cs typeface="Calibri"/>
            </a:endParaRPr>
          </a:p>
          <a:p>
            <a:r>
              <a:rPr lang="es-CO" sz="1400" b="1"/>
              <a:t>Empresa</a:t>
            </a:r>
            <a:endParaRPr lang="es-CO" sz="1400" b="1">
              <a:cs typeface="Calibri"/>
            </a:endParaRPr>
          </a:p>
          <a:p>
            <a:r>
              <a:rPr lang="es-CO" sz="1400" b="1"/>
              <a:t>Cargo</a:t>
            </a:r>
            <a:endParaRPr lang="es-CO" sz="1400" b="1">
              <a:cs typeface="Calibri"/>
            </a:endParaRPr>
          </a:p>
          <a:p>
            <a:r>
              <a:rPr lang="es-CO" sz="1400" b="1"/>
              <a:t>	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C375D5F-D2A3-4711-86BA-B69E40592EE4}"/>
              </a:ext>
            </a:extLst>
          </p:cNvPr>
          <p:cNvSpPr txBox="1"/>
          <p:nvPr/>
        </p:nvSpPr>
        <p:spPr>
          <a:xfrm>
            <a:off x="7289466" y="599323"/>
            <a:ext cx="240322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/>
              <a:t>Párrafo(s) Final(es)</a:t>
            </a:r>
          </a:p>
          <a:p>
            <a:r>
              <a:rPr lang="es-CO" sz="1200" b="1"/>
              <a:t>Momento</a:t>
            </a:r>
          </a:p>
          <a:p>
            <a:r>
              <a:rPr lang="es-CO" sz="1200" b="1"/>
              <a:t>Empresa</a:t>
            </a:r>
          </a:p>
          <a:p>
            <a:r>
              <a:rPr lang="es-CO" sz="1200" b="1"/>
              <a:t>Personaje</a:t>
            </a:r>
          </a:p>
          <a:p>
            <a:r>
              <a:rPr lang="es-CO" sz="1200" b="1"/>
              <a:t>Dilema</a:t>
            </a:r>
          </a:p>
          <a:p>
            <a:r>
              <a:rPr lang="es-CO" sz="1200" b="1"/>
              <a:t>Urgencia</a:t>
            </a:r>
            <a:endParaRPr lang="es-CO" b="1"/>
          </a:p>
        </p:txBody>
      </p:sp>
      <p:sp>
        <p:nvSpPr>
          <p:cNvPr id="20" name="Right Brace 19">
            <a:extLst>
              <a:ext uri="{FF2B5EF4-FFF2-40B4-BE49-F238E27FC236}">
                <a16:creationId xmlns:a16="http://schemas.microsoft.com/office/drawing/2014/main" id="{15D86CCB-230E-4489-8859-0E2F95CBA076}"/>
              </a:ext>
            </a:extLst>
          </p:cNvPr>
          <p:cNvSpPr/>
          <p:nvPr/>
        </p:nvSpPr>
        <p:spPr>
          <a:xfrm rot="16200000" flipV="1">
            <a:off x="5893197" y="150694"/>
            <a:ext cx="577763" cy="5616624"/>
          </a:xfrm>
          <a:prstGeom prst="rightBrac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2B61194-6EC0-4583-8957-2F70773C88D2}"/>
              </a:ext>
            </a:extLst>
          </p:cNvPr>
          <p:cNvSpPr txBox="1"/>
          <p:nvPr/>
        </p:nvSpPr>
        <p:spPr>
          <a:xfrm>
            <a:off x="5168924" y="2112242"/>
            <a:ext cx="2403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/>
              <a:t>Cuerpo o Desarrollo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31087D9-BE4F-41DD-A8AA-8615B644647B}"/>
              </a:ext>
            </a:extLst>
          </p:cNvPr>
          <p:cNvSpPr/>
          <p:nvPr/>
        </p:nvSpPr>
        <p:spPr>
          <a:xfrm>
            <a:off x="5109549" y="3330209"/>
            <a:ext cx="576064" cy="2376249"/>
          </a:xfrm>
          <a:prstGeom prst="rect">
            <a:avLst/>
          </a:prstGeom>
          <a:solidFill>
            <a:srgbClr val="14076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s-CO"/>
              <a:t>Productos o Servicios, servicios o actividad </a:t>
            </a:r>
          </a:p>
        </p:txBody>
      </p:sp>
      <p:sp>
        <p:nvSpPr>
          <p:cNvPr id="31" name="Arrow: Right 30">
            <a:extLst>
              <a:ext uri="{FF2B5EF4-FFF2-40B4-BE49-F238E27FC236}">
                <a16:creationId xmlns:a16="http://schemas.microsoft.com/office/drawing/2014/main" id="{1B7B2F0A-6027-4EF1-950A-998193D48F5C}"/>
              </a:ext>
            </a:extLst>
          </p:cNvPr>
          <p:cNvSpPr/>
          <p:nvPr/>
        </p:nvSpPr>
        <p:spPr>
          <a:xfrm>
            <a:off x="2563220" y="5714478"/>
            <a:ext cx="7200800" cy="62193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/>
              <a:t>Línea de Tiempo</a:t>
            </a:r>
          </a:p>
        </p:txBody>
      </p:sp>
    </p:spTree>
    <p:extLst>
      <p:ext uri="{BB962C8B-B14F-4D97-AF65-F5344CB8AC3E}">
        <p14:creationId xmlns:p14="http://schemas.microsoft.com/office/powerpoint/2010/main" val="9511302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/>
      <p:bldP spid="19" grpId="0"/>
      <p:bldP spid="20" grpId="0" animBg="1"/>
      <p:bldP spid="21" grpId="0"/>
      <p:bldP spid="28" grpId="0" animBg="1"/>
      <p:bldP spid="3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15811E5D-AB52-4ED9-AD43-DCBADFE229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19634654"/>
              </p:ext>
            </p:extLst>
          </p:nvPr>
        </p:nvGraphicFramePr>
        <p:xfrm>
          <a:off x="1886879" y="824947"/>
          <a:ext cx="8424936" cy="5200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691328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95375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Marcador de contenido"/>
          <p:cNvSpPr txBox="1">
            <a:spLocks/>
          </p:cNvSpPr>
          <p:nvPr/>
        </p:nvSpPr>
        <p:spPr>
          <a:xfrm>
            <a:off x="1981427" y="1373425"/>
            <a:ext cx="8229600" cy="5048920"/>
          </a:xfrm>
          <a:prstGeom prst="rect">
            <a:avLst/>
          </a:prstGeom>
        </p:spPr>
        <p:txBody>
          <a:bodyPr lIns="91440" tIns="45720" rIns="91440" bIns="45720" anchor="t"/>
          <a:lstStyle/>
          <a:p>
            <a:pPr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defRPr/>
            </a:pPr>
            <a:endParaRPr lang="es-CO" sz="1700">
              <a:latin typeface="+mn-lt"/>
              <a:cs typeface="Calibri" panose="020F0502020204030204"/>
            </a:endParaRPr>
          </a:p>
          <a:p>
            <a:pPr>
              <a:spcBef>
                <a:spcPts val="700"/>
              </a:spcBef>
              <a:spcAft>
                <a:spcPts val="0"/>
              </a:spcAft>
              <a:buClr>
                <a:srgbClr val="ED7D31"/>
              </a:buClr>
              <a:buSzPct val="60000"/>
              <a:defRPr/>
            </a:pPr>
            <a:r>
              <a:rPr lang="en-US" sz="1700">
                <a:latin typeface="Calibri"/>
                <a:cs typeface="Calibri"/>
              </a:rPr>
              <a:t>NORTH AMERICAN CASE RESEARCH ASSOCIATION (NACRA). </a:t>
            </a:r>
            <a:r>
              <a:rPr lang="es-ES" sz="1700">
                <a:latin typeface="Calibri"/>
                <a:cs typeface="Calibri"/>
              </a:rPr>
              <a:t>Asociación de América del Norte de Investigación de Caso. </a:t>
            </a:r>
            <a:r>
              <a:rPr lang="es-ES" sz="1700" i="1">
                <a:latin typeface="Calibri"/>
                <a:cs typeface="Calibri"/>
              </a:rPr>
              <a:t>Caso de Investigación Diario.</a:t>
            </a:r>
            <a:r>
              <a:rPr lang="es-ES" sz="1700">
                <a:latin typeface="Calibri"/>
                <a:cs typeface="Calibri"/>
              </a:rPr>
              <a:t> Consultado 01 de Mayo de 2011. Disponible en el sitio web </a:t>
            </a:r>
            <a:r>
              <a:rPr lang="es-CO" sz="1700" u="sng">
                <a:latin typeface="Calibri"/>
                <a:cs typeface="Calibri"/>
                <a:hlinkClick r:id="rId2"/>
              </a:rPr>
              <a:t>http://nacra.net/nacra/</a:t>
            </a:r>
            <a:endParaRPr lang="es-ES" sz="1700">
              <a:latin typeface="Calibri"/>
              <a:cs typeface="Calibri"/>
            </a:endParaRPr>
          </a:p>
          <a:p>
            <a:pPr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defRPr/>
            </a:pPr>
            <a:endParaRPr lang="es-CO" sz="1700">
              <a:latin typeface="Calibri"/>
              <a:cs typeface="Calibri"/>
            </a:endParaRPr>
          </a:p>
          <a:p>
            <a:pPr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n-US" sz="1700">
                <a:latin typeface="Calibri"/>
                <a:cs typeface="Calibri"/>
              </a:rPr>
              <a:t>THE WORLD ASSOCIATION FOR CASE METHOD RESEARCH AND APPLICATION (WACRA). </a:t>
            </a:r>
            <a:r>
              <a:rPr lang="es-ES" sz="1700">
                <a:latin typeface="Calibri"/>
                <a:cs typeface="Calibri"/>
              </a:rPr>
              <a:t>Asociación Mundial para la Investigación y Aplicación  del Método de Caso.  </a:t>
            </a:r>
            <a:r>
              <a:rPr lang="es-ES" sz="1700" err="1">
                <a:latin typeface="Calibri"/>
                <a:cs typeface="Calibri"/>
              </a:rPr>
              <a:t>About</a:t>
            </a:r>
            <a:r>
              <a:rPr lang="es-ES" sz="1700">
                <a:latin typeface="Calibri"/>
                <a:cs typeface="Calibri"/>
              </a:rPr>
              <a:t> WACRA. </a:t>
            </a:r>
            <a:r>
              <a:rPr lang="es-ES" sz="1700" i="1">
                <a:latin typeface="Calibri"/>
                <a:cs typeface="Calibri"/>
              </a:rPr>
              <a:t>Who </a:t>
            </a:r>
            <a:r>
              <a:rPr lang="es-ES" sz="1700" i="1" err="1">
                <a:latin typeface="Calibri"/>
                <a:cs typeface="Calibri"/>
              </a:rPr>
              <a:t>we</a:t>
            </a:r>
            <a:r>
              <a:rPr lang="es-ES" sz="1700" i="1">
                <a:latin typeface="Calibri"/>
                <a:cs typeface="Calibri"/>
              </a:rPr>
              <a:t> are. </a:t>
            </a:r>
            <a:r>
              <a:rPr lang="es-ES" sz="1700">
                <a:latin typeface="Calibri"/>
                <a:cs typeface="Calibri"/>
              </a:rPr>
              <a:t>Consultado 06 de Mayo de 2011. Disponible en el sitio web &lt; </a:t>
            </a:r>
            <a:r>
              <a:rPr lang="es-ES" sz="1700" u="sng">
                <a:latin typeface="Calibri"/>
                <a:cs typeface="Calibri"/>
                <a:hlinkClick r:id="rId3"/>
              </a:rPr>
              <a:t>http://www.wacra.org/</a:t>
            </a:r>
            <a:r>
              <a:rPr lang="es-ES" sz="1700">
                <a:latin typeface="Calibri"/>
                <a:cs typeface="Calibri"/>
              </a:rPr>
              <a:t>&gt;</a:t>
            </a:r>
          </a:p>
          <a:p>
            <a:pPr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defRPr/>
            </a:pPr>
            <a:endParaRPr lang="es-CO" sz="1700">
              <a:latin typeface="Calibri"/>
              <a:cs typeface="Calibri"/>
            </a:endParaRPr>
          </a:p>
          <a:p>
            <a:pPr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defRPr/>
            </a:pPr>
            <a:r>
              <a:rPr lang="es-ES" sz="1700">
                <a:latin typeface="Calibri"/>
                <a:cs typeface="Calibri"/>
              </a:rPr>
              <a:t> </a:t>
            </a:r>
            <a:r>
              <a:rPr lang="en-US" sz="1700">
                <a:latin typeface="Calibri"/>
                <a:cs typeface="Calibri"/>
              </a:rPr>
              <a:t>HARVARD BUSINESS SCHOOL. Library. </a:t>
            </a:r>
            <a:r>
              <a:rPr lang="en-US" sz="1700" i="1">
                <a:latin typeface="Calibri"/>
                <a:cs typeface="Calibri"/>
              </a:rPr>
              <a:t>HBS Cases. </a:t>
            </a:r>
            <a:r>
              <a:rPr lang="es-ES" sz="1700">
                <a:latin typeface="Calibri"/>
                <a:cs typeface="Calibri"/>
              </a:rPr>
              <a:t>Consultado 02 de Mayo de 2011. Disponible en el sitio web &lt; </a:t>
            </a:r>
            <a:r>
              <a:rPr lang="es-CO" sz="1700" u="sng">
                <a:latin typeface="Calibri"/>
                <a:cs typeface="Calibri"/>
                <a:hlinkClick r:id="rId4"/>
              </a:rPr>
              <a:t>http://www.hbs.edu/</a:t>
            </a:r>
            <a:r>
              <a:rPr lang="es-ES" sz="1700">
                <a:latin typeface="Calibri"/>
                <a:cs typeface="Calibri"/>
              </a:rPr>
              <a:t>&gt;</a:t>
            </a:r>
            <a:endParaRPr lang="es-CO" sz="1700">
              <a:latin typeface="Calibri"/>
              <a:cs typeface="Calibri"/>
            </a:endParaRPr>
          </a:p>
          <a:p>
            <a:pPr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defRPr/>
            </a:pPr>
            <a:endParaRPr lang="es-CO" sz="1700">
              <a:latin typeface="Calibri"/>
              <a:cs typeface="Calibri"/>
            </a:endParaRPr>
          </a:p>
          <a:p>
            <a:pPr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defRPr/>
            </a:pPr>
            <a:r>
              <a:rPr lang="en-US" sz="1700">
                <a:latin typeface="Calibri"/>
                <a:cs typeface="Calibri"/>
              </a:rPr>
              <a:t>RICHARD IVEY SCHOOL OF BUSINESS. THE UNIVERSITY OF WESTERN ONTARIO (IVEY). </a:t>
            </a:r>
            <a:r>
              <a:rPr lang="es-ES" sz="1700">
                <a:latin typeface="Calibri"/>
                <a:cs typeface="Calibri"/>
              </a:rPr>
              <a:t>Consultado 04 de Mayo de 2011. Disponible en el sitio web &lt; http://www.ivey.ca/&gt;</a:t>
            </a:r>
            <a:endParaRPr lang="es-CO" sz="1700">
              <a:latin typeface="Calibri"/>
              <a:cs typeface="Calibri"/>
            </a:endParaRPr>
          </a:p>
          <a:p>
            <a:pPr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defRPr/>
            </a:pPr>
            <a:endParaRPr lang="es-CO" sz="1700">
              <a:latin typeface="+mn-lt"/>
              <a:cs typeface="Calibri"/>
            </a:endParaRPr>
          </a:p>
        </p:txBody>
      </p:sp>
      <p:grpSp>
        <p:nvGrpSpPr>
          <p:cNvPr id="4" name="Group 1">
            <a:extLst>
              <a:ext uri="{FF2B5EF4-FFF2-40B4-BE49-F238E27FC236}">
                <a16:creationId xmlns:a16="http://schemas.microsoft.com/office/drawing/2014/main" id="{5FA7C48F-19EB-5A0D-A632-F0650DCBC3D1}"/>
              </a:ext>
            </a:extLst>
          </p:cNvPr>
          <p:cNvGrpSpPr/>
          <p:nvPr/>
        </p:nvGrpSpPr>
        <p:grpSpPr>
          <a:xfrm>
            <a:off x="2267811" y="635766"/>
            <a:ext cx="7416824" cy="359774"/>
            <a:chOff x="0" y="4852935"/>
            <a:chExt cx="7848872" cy="359774"/>
          </a:xfrm>
          <a:solidFill>
            <a:srgbClr val="911111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5" name="Rectangle: Rounded Corners 2">
              <a:extLst>
                <a:ext uri="{FF2B5EF4-FFF2-40B4-BE49-F238E27FC236}">
                  <a16:creationId xmlns:a16="http://schemas.microsoft.com/office/drawing/2014/main" id="{4A996608-949B-1DCD-4D16-6189B8AE33E5}"/>
                </a:ext>
              </a:extLst>
            </p:cNvPr>
            <p:cNvSpPr/>
            <p:nvPr/>
          </p:nvSpPr>
          <p:spPr>
            <a:xfrm>
              <a:off x="0" y="4852935"/>
              <a:ext cx="7848872" cy="359774"/>
            </a:xfrm>
            <a:prstGeom prst="round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6" name="Rectangle: Rounded Corners 4">
              <a:extLst>
                <a:ext uri="{FF2B5EF4-FFF2-40B4-BE49-F238E27FC236}">
                  <a16:creationId xmlns:a16="http://schemas.microsoft.com/office/drawing/2014/main" id="{2E3AA9FD-CEF8-D195-EDE5-27A8D6D3A14C}"/>
                </a:ext>
              </a:extLst>
            </p:cNvPr>
            <p:cNvSpPr txBox="1"/>
            <p:nvPr/>
          </p:nvSpPr>
          <p:spPr>
            <a:xfrm>
              <a:off x="17563" y="4870498"/>
              <a:ext cx="7813746" cy="324648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defTabSz="666750">
                <a:lnSpc>
                  <a:spcPct val="90000"/>
                </a:lnSpc>
                <a:spcAft>
                  <a:spcPct val="35000"/>
                </a:spcAft>
              </a:pPr>
              <a:r>
                <a:rPr lang="es-CO" sz="280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BIBLIOGRAFÍA</a:t>
              </a:r>
              <a:endParaRPr lang="es-CO" sz="28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302704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Marcador de contenido"/>
          <p:cNvSpPr txBox="1">
            <a:spLocks/>
          </p:cNvSpPr>
          <p:nvPr/>
        </p:nvSpPr>
        <p:spPr>
          <a:xfrm>
            <a:off x="1981200" y="1484784"/>
            <a:ext cx="8229600" cy="4641379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/>
          <a:p>
            <a:pPr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defRPr/>
            </a:pPr>
            <a:r>
              <a:rPr lang="es-ES" sz="1700">
                <a:latin typeface="+mn-lt"/>
              </a:rPr>
              <a:t>INCAE BUSINESS SCHOOL. ESCUELA DE NEGOCIOS INTERNACIONALES DE AMÉRICA LATINA. Consultado 03 de Mayo de 2011. Disponible en el sitio web &lt; </a:t>
            </a:r>
            <a:r>
              <a:rPr lang="es-ES" sz="1700">
                <a:latin typeface="+mn-lt"/>
                <a:hlinkClick r:id="rId2"/>
              </a:rPr>
              <a:t>http://www.incae.edu/</a:t>
            </a:r>
            <a:r>
              <a:rPr lang="es-ES" sz="1700">
                <a:latin typeface="+mn-lt"/>
              </a:rPr>
              <a:t>&gt;</a:t>
            </a:r>
            <a:endParaRPr lang="es-CO" sz="1700">
              <a:latin typeface="+mn-lt"/>
              <a:cs typeface="Calibri" panose="020F0502020204030204"/>
            </a:endParaRPr>
          </a:p>
          <a:p>
            <a:pPr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defRPr/>
            </a:pPr>
            <a:endParaRPr lang="es-ES" sz="1700">
              <a:latin typeface="+mn-lt"/>
              <a:cs typeface="Calibri" panose="020F0502020204030204"/>
            </a:endParaRPr>
          </a:p>
          <a:p>
            <a:pPr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defRPr/>
            </a:pPr>
            <a:r>
              <a:rPr lang="es-ES" sz="1700">
                <a:latin typeface="+mn-lt"/>
              </a:rPr>
              <a:t>MARTÍN, Pérez Marisa (2002). El modelo educativo del Tecnológico de Monterrey. Instituto Tecnológico y de Estudios Superiores de Monterrey. Monterrey, México. CENTRO INTERNACIONAL DE CASOS. Casos CIC. </a:t>
            </a:r>
            <a:r>
              <a:rPr lang="es-ES" sz="1700" i="1">
                <a:latin typeface="+mn-lt"/>
              </a:rPr>
              <a:t>Catálogo de Casos. </a:t>
            </a:r>
            <a:r>
              <a:rPr lang="es-ES" sz="1700">
                <a:latin typeface="+mn-lt"/>
              </a:rPr>
              <a:t>Consultado 01 de Mayo de 2011. Disponible en el sitio web &lt; </a:t>
            </a:r>
            <a:r>
              <a:rPr lang="es-ES" sz="1700" u="sng">
                <a:latin typeface="+mn-lt"/>
                <a:hlinkClick r:id="rId3"/>
              </a:rPr>
              <a:t>http://www.gda.itesm.mx/cic/</a:t>
            </a:r>
            <a:r>
              <a:rPr lang="es-ES" sz="1700">
                <a:latin typeface="+mn-lt"/>
              </a:rPr>
              <a:t>&gt;</a:t>
            </a:r>
            <a:endParaRPr lang="es-CO" sz="1700">
              <a:latin typeface="+mn-lt"/>
              <a:cs typeface="Calibri" panose="020F0502020204030204"/>
            </a:endParaRPr>
          </a:p>
          <a:p>
            <a:pPr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defRPr/>
            </a:pPr>
            <a:endParaRPr lang="es-CO" sz="1700">
              <a:latin typeface="+mn-lt"/>
              <a:cs typeface="Calibri" panose="020F0502020204030204"/>
            </a:endParaRPr>
          </a:p>
          <a:p>
            <a:pPr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defRPr/>
            </a:pPr>
            <a:r>
              <a:rPr lang="es-ES" sz="1700">
                <a:latin typeface="+mn-lt"/>
              </a:rPr>
              <a:t>ASOCIACIÓN LATINOAMERICANA DE CASOS. El Método de Caso. </a:t>
            </a:r>
            <a:r>
              <a:rPr lang="es-ES" sz="1700" i="1">
                <a:latin typeface="+mn-lt"/>
              </a:rPr>
              <a:t>Otros sitios de casos.</a:t>
            </a:r>
            <a:r>
              <a:rPr lang="es-ES" sz="1700">
                <a:latin typeface="+mn-lt"/>
              </a:rPr>
              <a:t> Consultado 17 de Mayo de 2011. Disponible en el sitio web </a:t>
            </a:r>
            <a:r>
              <a:rPr lang="es-ES" sz="1700" u="sng">
                <a:latin typeface="+mn-lt"/>
                <a:hlinkClick r:id="rId4"/>
              </a:rPr>
              <a:t>http://espacio.gda.itesm.mx/ALAC/index.php?ver=otros.php&amp;sec=Otros Sitios</a:t>
            </a:r>
            <a:endParaRPr lang="es-CO" sz="1700">
              <a:latin typeface="+mn-lt"/>
              <a:cs typeface="Calibri" panose="020F0502020204030204"/>
            </a:endParaRPr>
          </a:p>
          <a:p>
            <a:pPr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defRPr/>
            </a:pPr>
            <a:endParaRPr lang="es-CO" sz="1700">
              <a:latin typeface="+mn-lt"/>
              <a:cs typeface="Calibri" panose="020F0502020204030204"/>
            </a:endParaRPr>
          </a:p>
          <a:p>
            <a:pPr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defRPr/>
            </a:pPr>
            <a:r>
              <a:rPr lang="es-ES" sz="1700">
                <a:latin typeface="+mn-lt"/>
              </a:rPr>
              <a:t>REDEAMERICA. RED </a:t>
            </a:r>
            <a:r>
              <a:rPr lang="es-ES">
                <a:latin typeface="Calibri"/>
                <a:cs typeface="Calibri"/>
              </a:rPr>
              <a:t>INTERAMERICANA</a:t>
            </a:r>
            <a:r>
              <a:rPr lang="es-ES" sz="1700">
                <a:latin typeface="+mn-lt"/>
              </a:rPr>
              <a:t> DE FUNDACIONES Y ACCIONES EMPRESARIALES PARA EL DESARROLLO DE BASE. Consultado 15 de Mayo de 2011. Disponible en el sitio web</a:t>
            </a:r>
            <a:endParaRPr lang="es-CO" sz="1700">
              <a:latin typeface="+mn-lt"/>
              <a:cs typeface="Calibri" panose="020F0502020204030204"/>
            </a:endParaRPr>
          </a:p>
          <a:p>
            <a:pPr marL="320040" indent="-320040"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Courier New" pitchFamily="49" charset="0"/>
              <a:buChar char="o"/>
              <a:defRPr/>
            </a:pPr>
            <a:endParaRPr lang="es-CO" sz="2900">
              <a:latin typeface="+mn-lt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1524001" y="206598"/>
            <a:ext cx="3344863" cy="8461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4900">
                <a:solidFill>
                  <a:schemeClr val="bg1"/>
                </a:solidFill>
                <a:latin typeface="+mj-lt"/>
              </a:rPr>
              <a:t>  Bibliografía</a:t>
            </a:r>
          </a:p>
        </p:txBody>
      </p:sp>
    </p:spTree>
    <p:extLst>
      <p:ext uri="{BB962C8B-B14F-4D97-AF65-F5344CB8AC3E}">
        <p14:creationId xmlns:p14="http://schemas.microsoft.com/office/powerpoint/2010/main" val="18870123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992313" y="1484314"/>
            <a:ext cx="8229600" cy="4389437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 marL="0" indent="0">
              <a:buClr>
                <a:schemeClr val="accent3"/>
              </a:buClr>
              <a:buNone/>
              <a:defRPr/>
            </a:pPr>
            <a:r>
              <a:rPr lang="es-ES">
                <a:latin typeface="Calibri"/>
                <a:cs typeface="Calibri"/>
              </a:rPr>
              <a:t>DE MIGUEL, M. (COORD.). (2006). </a:t>
            </a:r>
            <a:r>
              <a:rPr lang="es-ES" i="1">
                <a:latin typeface="Calibri"/>
                <a:cs typeface="Calibri"/>
              </a:rPr>
              <a:t>Metodologías de enseñanza y aprendizaje para el desarrollo de competencias. </a:t>
            </a:r>
            <a:r>
              <a:rPr lang="es-ES">
                <a:latin typeface="Calibri"/>
                <a:cs typeface="Calibri"/>
              </a:rPr>
              <a:t>Madrid: Alianza.)</a:t>
            </a:r>
            <a:endParaRPr lang="es-CO">
              <a:latin typeface="Calibri"/>
              <a:cs typeface="Calibri"/>
            </a:endParaRPr>
          </a:p>
          <a:p>
            <a:pPr marL="0" indent="0">
              <a:buClr>
                <a:schemeClr val="accent3"/>
              </a:buClr>
              <a:buNone/>
              <a:defRPr/>
            </a:pPr>
            <a:endParaRPr lang="es-CO">
              <a:latin typeface="Calibri"/>
              <a:cs typeface="Calibri"/>
            </a:endParaRPr>
          </a:p>
          <a:p>
            <a:pPr marL="0" indent="0">
              <a:buClr>
                <a:schemeClr val="accent3"/>
              </a:buClr>
              <a:buNone/>
              <a:defRPr/>
            </a:pPr>
            <a:r>
              <a:rPr lang="en-US">
                <a:latin typeface="Calibri"/>
                <a:cs typeface="Calibri"/>
              </a:rPr>
              <a:t>BOEHRER, J. Y M. LINSKY (1990). “Teaching with Cases: Learning to Question”, en Svinicki, M.D. (ed.), </a:t>
            </a:r>
            <a:r>
              <a:rPr lang="en-US" i="1">
                <a:latin typeface="Calibri"/>
                <a:cs typeface="Calibri"/>
              </a:rPr>
              <a:t>The Changing Face of College Teaching</a:t>
            </a:r>
            <a:r>
              <a:rPr lang="en-US">
                <a:latin typeface="Calibri"/>
                <a:cs typeface="Calibri"/>
              </a:rPr>
              <a:t>. New Directions for Teaching and Learning, no. 42. San Francisco: Jossey-Bass.</a:t>
            </a:r>
          </a:p>
          <a:p>
            <a:pPr marL="0" indent="0">
              <a:buClr>
                <a:schemeClr val="accent3"/>
              </a:buClr>
              <a:buNone/>
              <a:defRPr/>
            </a:pPr>
            <a:endParaRPr lang="es-CO">
              <a:latin typeface="Calibri"/>
              <a:cs typeface="Calibri"/>
            </a:endParaRPr>
          </a:p>
          <a:p>
            <a:pPr marL="0" indent="0">
              <a:buClr>
                <a:schemeClr val="accent3"/>
              </a:buClr>
              <a:buNone/>
              <a:defRPr/>
            </a:pPr>
            <a:r>
              <a:rPr lang="en-US">
                <a:latin typeface="Calibri"/>
                <a:cs typeface="Calibri"/>
              </a:rPr>
              <a:t>SCHMOTTER, 	James W. (2000) an interview with Professor C. Roland Christensen.</a:t>
            </a:r>
          </a:p>
          <a:p>
            <a:pPr marL="0" indent="0">
              <a:buClr>
                <a:schemeClr val="accent3"/>
              </a:buClr>
              <a:buNone/>
              <a:defRPr/>
            </a:pPr>
            <a:endParaRPr lang="es-CO">
              <a:latin typeface="Calibri"/>
              <a:cs typeface="Calibri"/>
            </a:endParaRPr>
          </a:p>
          <a:p>
            <a:pPr marL="0" indent="0">
              <a:buClr>
                <a:schemeClr val="accent3"/>
              </a:buClr>
              <a:buNone/>
              <a:defRPr/>
            </a:pPr>
            <a:r>
              <a:rPr lang="es-ES">
                <a:latin typeface="Calibri"/>
                <a:cs typeface="Calibri"/>
              </a:rPr>
              <a:t>GONZALEZ, Jorge (2007). “Transformando el aprendizaje con el método del caso”. Centro Internacional de casos, Tecnológico de Monterrey.</a:t>
            </a:r>
          </a:p>
          <a:p>
            <a:pPr marL="0" indent="0">
              <a:buClr>
                <a:schemeClr val="accent3"/>
              </a:buClr>
              <a:buNone/>
              <a:defRPr/>
            </a:pPr>
            <a:endParaRPr lang="es-CO">
              <a:latin typeface="Calibri"/>
              <a:cs typeface="Calibri"/>
            </a:endParaRPr>
          </a:p>
          <a:p>
            <a:pPr marL="0" indent="0">
              <a:buClr>
                <a:schemeClr val="accent3"/>
              </a:buClr>
              <a:buNone/>
              <a:defRPr/>
            </a:pPr>
            <a:r>
              <a:rPr lang="es-ES">
                <a:latin typeface="Calibri"/>
                <a:cs typeface="Calibri"/>
              </a:rPr>
              <a:t>GONZALEZ, Jorge (2009). “Metodología de estudio de casos”. Centro Internacional de casos, Tecnológico de Monterrey.</a:t>
            </a:r>
            <a:endParaRPr lang="es-CO">
              <a:latin typeface="Calibri"/>
              <a:cs typeface="Calibri"/>
            </a:endParaRPr>
          </a:p>
          <a:p>
            <a:pPr marL="0" indent="0">
              <a:buClr>
                <a:schemeClr val="accent3"/>
              </a:buClr>
              <a:buNone/>
              <a:defRPr/>
            </a:pPr>
            <a:r>
              <a:rPr lang="en-US">
                <a:latin typeface="Calibri"/>
                <a:cs typeface="Calibri"/>
              </a:rPr>
              <a:t>BRADFORD, B. (1997). Achieving AECC outcomes through the seven principles for good. </a:t>
            </a:r>
            <a:r>
              <a:rPr lang="es-ES" err="1">
                <a:latin typeface="Calibri"/>
                <a:cs typeface="Calibri"/>
              </a:rPr>
              <a:t>Journal</a:t>
            </a:r>
            <a:r>
              <a:rPr lang="es-ES">
                <a:latin typeface="Calibri"/>
                <a:cs typeface="Calibri"/>
              </a:rPr>
              <a:t> </a:t>
            </a:r>
            <a:r>
              <a:rPr lang="es-ES" err="1">
                <a:latin typeface="Calibri"/>
                <a:cs typeface="Calibri"/>
              </a:rPr>
              <a:t>of</a:t>
            </a:r>
            <a:r>
              <a:rPr lang="es-ES">
                <a:latin typeface="Calibri"/>
                <a:cs typeface="Calibri"/>
              </a:rPr>
              <a:t> </a:t>
            </a:r>
            <a:r>
              <a:rPr lang="es-ES" err="1">
                <a:latin typeface="Calibri"/>
                <a:cs typeface="Calibri"/>
              </a:rPr>
              <a:t>Education</a:t>
            </a:r>
            <a:r>
              <a:rPr lang="es-ES">
                <a:latin typeface="Calibri"/>
                <a:cs typeface="Calibri"/>
              </a:rPr>
              <a:t> </a:t>
            </a:r>
            <a:r>
              <a:rPr lang="es-ES" err="1">
                <a:latin typeface="Calibri"/>
                <a:cs typeface="Calibri"/>
              </a:rPr>
              <a:t>for</a:t>
            </a:r>
            <a:r>
              <a:rPr lang="es-ES">
                <a:latin typeface="Calibri"/>
                <a:cs typeface="Calibri"/>
              </a:rPr>
              <a:t> Business.</a:t>
            </a:r>
          </a:p>
          <a:p>
            <a:pPr marL="274320" indent="-274320">
              <a:buClr>
                <a:schemeClr val="accent3"/>
              </a:buClr>
              <a:buNone/>
              <a:defRPr/>
            </a:pPr>
            <a:endParaRPr lang="es-CO"/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endParaRPr lang="es-CO"/>
          </a:p>
        </p:txBody>
      </p:sp>
      <p:sp>
        <p:nvSpPr>
          <p:cNvPr id="4" name="3 Rectángulo"/>
          <p:cNvSpPr/>
          <p:nvPr/>
        </p:nvSpPr>
        <p:spPr>
          <a:xfrm>
            <a:off x="1524001" y="350614"/>
            <a:ext cx="3344863" cy="8461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4900">
                <a:solidFill>
                  <a:schemeClr val="bg1"/>
                </a:solidFill>
                <a:latin typeface="+mj-lt"/>
              </a:rPr>
              <a:t>  Bibliografía</a:t>
            </a:r>
          </a:p>
        </p:txBody>
      </p:sp>
    </p:spTree>
    <p:extLst>
      <p:ext uri="{BB962C8B-B14F-4D97-AF65-F5344CB8AC3E}">
        <p14:creationId xmlns:p14="http://schemas.microsoft.com/office/powerpoint/2010/main" val="13094861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Marcador de contenido"/>
          <p:cNvSpPr txBox="1">
            <a:spLocks/>
          </p:cNvSpPr>
          <p:nvPr/>
        </p:nvSpPr>
        <p:spPr>
          <a:xfrm>
            <a:off x="1981427" y="1188368"/>
            <a:ext cx="8229600" cy="4395778"/>
          </a:xfrm>
          <a:prstGeom prst="rect">
            <a:avLst/>
          </a:prstGeom>
        </p:spPr>
        <p:txBody>
          <a:bodyPr lIns="91440" tIns="45720" rIns="91440" bIns="45720" anchor="t"/>
          <a:lstStyle/>
          <a:p>
            <a:pPr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defRPr/>
            </a:pPr>
            <a:r>
              <a:rPr lang="en-US" sz="1700">
                <a:latin typeface="Calibri"/>
                <a:cs typeface="Calibri"/>
              </a:rPr>
              <a:t>NORTH AMERICAN CASE RESEARCH ASSOCIATION (NACRA). </a:t>
            </a:r>
            <a:r>
              <a:rPr lang="es-ES" sz="1700">
                <a:latin typeface="Calibri"/>
                <a:cs typeface="Calibri"/>
              </a:rPr>
              <a:t>Asociación de América del Norte de Investigación de Caso. </a:t>
            </a:r>
            <a:r>
              <a:rPr lang="es-ES" sz="1700" i="1">
                <a:latin typeface="Calibri"/>
                <a:cs typeface="Calibri"/>
              </a:rPr>
              <a:t>Caso de Investigación Diario.</a:t>
            </a:r>
            <a:r>
              <a:rPr lang="es-ES" sz="1700">
                <a:latin typeface="Calibri"/>
                <a:cs typeface="Calibri"/>
              </a:rPr>
              <a:t> Consultado 01 de Mayo de 2011. Disponible en el sitio web </a:t>
            </a:r>
            <a:r>
              <a:rPr lang="es-CO" sz="1700" u="sng">
                <a:latin typeface="Calibri"/>
                <a:cs typeface="Calibri"/>
                <a:hlinkClick r:id="rId2"/>
              </a:rPr>
              <a:t>http://nacra.net/nacra/</a:t>
            </a:r>
            <a:endParaRPr lang="es-ES" sz="1700">
              <a:latin typeface="Calibri"/>
              <a:cs typeface="Calibri"/>
            </a:endParaRPr>
          </a:p>
          <a:p>
            <a:pPr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defRPr/>
            </a:pPr>
            <a:endParaRPr lang="es-CO" sz="1700">
              <a:latin typeface="Calibri"/>
              <a:cs typeface="Calibri Light" panose="020F0302020204030204"/>
            </a:endParaRPr>
          </a:p>
          <a:p>
            <a:pPr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n-US" sz="1700">
                <a:latin typeface="Calibri"/>
                <a:cs typeface="Calibri"/>
              </a:rPr>
              <a:t>THE WORLD ASSOCIATION FOR CASE METHOD RESEARCH AND APPLICATION (WACRA). </a:t>
            </a:r>
            <a:r>
              <a:rPr lang="es-ES" sz="1700">
                <a:latin typeface="Calibri"/>
                <a:cs typeface="Calibri"/>
              </a:rPr>
              <a:t>Asociación Mundial para la Investigación y Aplicación  del Método de Caso.  </a:t>
            </a:r>
            <a:r>
              <a:rPr lang="es-ES" sz="1700" err="1">
                <a:latin typeface="Calibri"/>
                <a:cs typeface="Calibri"/>
              </a:rPr>
              <a:t>About</a:t>
            </a:r>
            <a:r>
              <a:rPr lang="es-ES" sz="1700">
                <a:latin typeface="Calibri"/>
                <a:cs typeface="Calibri"/>
              </a:rPr>
              <a:t> WACRA. </a:t>
            </a:r>
            <a:r>
              <a:rPr lang="es-ES" sz="1700" i="1">
                <a:latin typeface="Calibri"/>
                <a:cs typeface="Calibri"/>
              </a:rPr>
              <a:t>Who </a:t>
            </a:r>
            <a:r>
              <a:rPr lang="es-ES" sz="1700" i="1" err="1">
                <a:latin typeface="Calibri"/>
                <a:cs typeface="Calibri"/>
              </a:rPr>
              <a:t>we</a:t>
            </a:r>
            <a:r>
              <a:rPr lang="es-ES" sz="1700" i="1">
                <a:latin typeface="Calibri"/>
                <a:cs typeface="Calibri"/>
              </a:rPr>
              <a:t> are. </a:t>
            </a:r>
            <a:r>
              <a:rPr lang="es-ES" sz="1700">
                <a:latin typeface="Calibri"/>
                <a:cs typeface="Calibri"/>
              </a:rPr>
              <a:t>Consultado 06 de Mayo de 2011. Disponible en el sitio web &lt; </a:t>
            </a:r>
            <a:r>
              <a:rPr lang="es-ES" sz="1700" u="sng">
                <a:latin typeface="Calibri"/>
                <a:cs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http://www.wacra.org/</a:t>
            </a:r>
            <a:r>
              <a:rPr lang="es-ES" sz="1700">
                <a:latin typeface="Calibri"/>
                <a:cs typeface="Calibri"/>
              </a:rPr>
              <a:t>&gt;</a:t>
            </a:r>
          </a:p>
          <a:p>
            <a:pPr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defRPr/>
            </a:pPr>
            <a:endParaRPr lang="es-CO" sz="1700">
              <a:latin typeface="Calibri"/>
              <a:cs typeface="Calibri Light" panose="020F0302020204030204"/>
            </a:endParaRPr>
          </a:p>
          <a:p>
            <a:pPr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defRPr/>
            </a:pPr>
            <a:r>
              <a:rPr lang="es-ES" sz="1700">
                <a:latin typeface="Calibri"/>
                <a:cs typeface="Calibri"/>
              </a:rPr>
              <a:t> </a:t>
            </a:r>
            <a:r>
              <a:rPr lang="en-US" sz="1700">
                <a:latin typeface="Calibri"/>
                <a:cs typeface="Calibri"/>
              </a:rPr>
              <a:t>HARVARD BUSINESS SCHOOL. Library. </a:t>
            </a:r>
            <a:r>
              <a:rPr lang="en-US" sz="1700" i="1">
                <a:latin typeface="Calibri"/>
                <a:cs typeface="Calibri"/>
              </a:rPr>
              <a:t>HBS Cases. </a:t>
            </a:r>
            <a:r>
              <a:rPr lang="es-ES" sz="1700">
                <a:latin typeface="Calibri"/>
                <a:cs typeface="Calibri"/>
              </a:rPr>
              <a:t>Consultado 02 de Mayo de 2011. Disponible en el sitio web &lt; </a:t>
            </a:r>
            <a:r>
              <a:rPr lang="es-CO" sz="1700" u="sng">
                <a:latin typeface="Calibri"/>
                <a:cs typeface="Calibri"/>
                <a:hlinkClick r:id="rId4"/>
              </a:rPr>
              <a:t>http://www.hbs.edu/</a:t>
            </a:r>
            <a:r>
              <a:rPr lang="es-ES" sz="1700">
                <a:latin typeface="Calibri"/>
                <a:cs typeface="Calibri"/>
              </a:rPr>
              <a:t>&gt;</a:t>
            </a:r>
            <a:endParaRPr lang="es-CO" sz="1700">
              <a:latin typeface="Calibri"/>
              <a:cs typeface="Calibri"/>
            </a:endParaRPr>
          </a:p>
          <a:p>
            <a:pPr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defRPr/>
            </a:pPr>
            <a:endParaRPr lang="es-CO" sz="1700">
              <a:latin typeface="Calibri"/>
              <a:cs typeface="Calibri Light" panose="020F0302020204030204"/>
            </a:endParaRPr>
          </a:p>
          <a:p>
            <a:pPr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defRPr/>
            </a:pPr>
            <a:r>
              <a:rPr lang="en-US" sz="1700">
                <a:latin typeface="Calibri"/>
                <a:cs typeface="Calibri"/>
              </a:rPr>
              <a:t>RICHARD IVEY SCHOOL OF BUSINESS. THE UNIVERSITY OF WESTERN ONTARIO (IVEY). </a:t>
            </a:r>
            <a:r>
              <a:rPr lang="es-ES" sz="1700">
                <a:latin typeface="Calibri"/>
                <a:cs typeface="Calibri"/>
              </a:rPr>
              <a:t>Consultado 04 de Mayo de 2011. Disponible en el sitio web &lt; http://www.ivey.ca/&gt;</a:t>
            </a:r>
            <a:endParaRPr lang="es-CO" sz="1700">
              <a:latin typeface="Calibri"/>
              <a:cs typeface="Calibri"/>
            </a:endParaRPr>
          </a:p>
          <a:p>
            <a:pPr marL="320040" indent="-320040"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Courier New" pitchFamily="49" charset="0"/>
              <a:buChar char="o"/>
              <a:defRPr/>
            </a:pPr>
            <a:endParaRPr lang="es-CO" sz="1700">
              <a:latin typeface="+mn-lt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1524001" y="206598"/>
            <a:ext cx="3344863" cy="8461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4900">
                <a:solidFill>
                  <a:schemeClr val="bg1"/>
                </a:solidFill>
                <a:latin typeface="+mj-lt"/>
              </a:rPr>
              <a:t>  Bibliografía</a:t>
            </a:r>
          </a:p>
        </p:txBody>
      </p:sp>
    </p:spTree>
    <p:extLst>
      <p:ext uri="{BB962C8B-B14F-4D97-AF65-F5344CB8AC3E}">
        <p14:creationId xmlns:p14="http://schemas.microsoft.com/office/powerpoint/2010/main" val="319864787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ink xmlns="4528f77a-b955-44b4-966e-a7ab95d5583e">
      <Url xsi:nil="true"/>
      <Description xsi:nil="true"/>
    </Link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4428AE30159F574FA57109061BCBF956" ma:contentTypeVersion="1" ma:contentTypeDescription="Crear nuevo documento." ma:contentTypeScope="" ma:versionID="2658a0db5d6e1f0f4f418b4489ca77a0">
  <xsd:schema xmlns:xsd="http://www.w3.org/2001/XMLSchema" xmlns:p="http://schemas.microsoft.com/office/2006/metadata/properties" xmlns:ns2="4528f77a-b955-44b4-966e-a7ab95d5583e" targetNamespace="http://schemas.microsoft.com/office/2006/metadata/properties" ma:root="true" ma:fieldsID="b81fb17d14554d93cff925191202fc8b" ns2:_="">
    <xsd:import namespace="4528f77a-b955-44b4-966e-a7ab95d5583e"/>
    <xsd:element name="properties">
      <xsd:complexType>
        <xsd:sequence>
          <xsd:element name="documentManagement">
            <xsd:complexType>
              <xsd:all>
                <xsd:element ref="ns2:Link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4528f77a-b955-44b4-966e-a7ab95d5583e" elementFormDefault="qualified">
    <xsd:import namespace="http://schemas.microsoft.com/office/2006/documentManagement/types"/>
    <xsd:element name="Link" ma:index="8" nillable="true" ma:displayName="Link" ma:format="Hyperlink" ma:internalName="Link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 ma:readOnly="true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DC290AB9-AB88-40F0-8D51-C0C29F2B9AF3}">
  <ds:schemaRefs>
    <ds:schemaRef ds:uri="4528f77a-b955-44b4-966e-a7ab95d5583e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6B6EDF8D-ED41-4AA4-90B2-77AB1096ECC1}">
  <ds:schemaRefs>
    <ds:schemaRef ds:uri="4528f77a-b955-44b4-966e-a7ab95d5583e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ternal/2005/internalDocumentation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Widescreen</PresentationFormat>
  <Slides>13</Slides>
  <Notes>0</Notes>
  <HiddenSlides>0</HiddenSlide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Tema de Office</vt:lpstr>
      <vt:lpstr>Tema de Office</vt:lpstr>
      <vt:lpstr>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CPU</dc:creator>
  <cp:revision>1</cp:revision>
  <dcterms:created xsi:type="dcterms:W3CDTF">2007-09-16T17:51:54Z</dcterms:created>
  <dcterms:modified xsi:type="dcterms:W3CDTF">2023-04-10T04:43:41Z</dcterms:modified>
</cp:coreProperties>
</file>