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3"/>
    <p:sldMasterId id="2147483648" r:id="rId4"/>
    <p:sldMasterId id="2147483880" r:id="rId5"/>
  </p:sldMasterIdLst>
  <p:notesMasterIdLst>
    <p:notesMasterId r:id="rId29"/>
  </p:notesMasterIdLst>
  <p:sldIdLst>
    <p:sldId id="1114" r:id="rId6"/>
    <p:sldId id="1113" r:id="rId7"/>
    <p:sldId id="897" r:id="rId8"/>
    <p:sldId id="976" r:id="rId9"/>
    <p:sldId id="900" r:id="rId10"/>
    <p:sldId id="901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09" r:id="rId19"/>
    <p:sldId id="1122" r:id="rId20"/>
    <p:sldId id="1121" r:id="rId21"/>
    <p:sldId id="1120" r:id="rId22"/>
    <p:sldId id="1119" r:id="rId23"/>
    <p:sldId id="1118" r:id="rId24"/>
    <p:sldId id="1117" r:id="rId25"/>
    <p:sldId id="1116" r:id="rId26"/>
    <p:sldId id="1115" r:id="rId27"/>
    <p:sldId id="1103" r:id="rId28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D12"/>
    <a:srgbClr val="911111"/>
    <a:srgbClr val="D5FFFF"/>
    <a:srgbClr val="66FFFF"/>
    <a:srgbClr val="63F783"/>
    <a:srgbClr val="AFDC7E"/>
    <a:srgbClr val="401B5B"/>
    <a:srgbClr val="FFFFCC"/>
    <a:srgbClr val="CCECFF"/>
    <a:srgbClr val="F2E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CE3DD-DE5A-A619-07E6-3A20549F1DAC}" v="17" dt="2023-04-10T04:11:27.850"/>
    <p1510:client id="{ADCF578F-DCFA-FE7C-023E-66E6B2B9DB37}" v="7" dt="2023-04-10T04:05:44.491"/>
    <p1510:client id="{EA0C4ADC-8C8E-5C8D-9415-E138983E4E5E}" v="127" dt="2023-04-10T03:28:14.502"/>
    <p1510:client id="{FF4CD2E1-481E-7F87-9D5C-E81CCC196D67}" v="8" dt="2023-04-09T21:26:21.389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>
              <a:latin typeface="Calibri"/>
              <a:cs typeface="Calibri"/>
            </a:rPr>
            <a:t>0. Introducción</a:t>
          </a:r>
          <a:endParaRPr lang="en-US" sz="110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="1" baseline="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="1" baseline="0">
              <a:solidFill>
                <a:srgbClr val="00B0F0"/>
              </a:solidFill>
              <a:latin typeface="Calibri"/>
              <a:cs typeface="Times New Roman"/>
            </a:rPr>
            <a:t>Las Notas de Enseñanza</a:t>
          </a:r>
          <a:endParaRPr lang="es-CO" sz="1100" b="1">
            <a:solidFill>
              <a:srgbClr val="00B0F0"/>
            </a:solidFill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286B9-44F1-424E-9660-D0E0914EEA7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B1B31AE-58CF-4D20-87E9-EA771A50A18C}">
      <dgm:prSet phldrT="[Text]" custT="1"/>
      <dgm:spPr/>
      <dgm:t>
        <a:bodyPr/>
        <a:lstStyle/>
        <a:p>
          <a:r>
            <a:rPr lang="es-CO" sz="2000" b="1" dirty="0"/>
            <a:t>Síntesis</a:t>
          </a:r>
        </a:p>
      </dgm:t>
    </dgm:pt>
    <dgm:pt modelId="{0835C30A-AFCF-4A02-BCCC-6E2C94588AEE}" type="parTrans" cxnId="{A866E551-50F2-4204-8F91-05549CCAB89F}">
      <dgm:prSet/>
      <dgm:spPr/>
      <dgm:t>
        <a:bodyPr/>
        <a:lstStyle/>
        <a:p>
          <a:endParaRPr lang="es-CO" sz="1800"/>
        </a:p>
      </dgm:t>
    </dgm:pt>
    <dgm:pt modelId="{A1DD9665-F4DF-4A28-9FD9-15B446FCB80D}" type="sibTrans" cxnId="{A866E551-50F2-4204-8F91-05549CCAB89F}">
      <dgm:prSet/>
      <dgm:spPr/>
      <dgm:t>
        <a:bodyPr/>
        <a:lstStyle/>
        <a:p>
          <a:endParaRPr lang="es-CO" sz="1800"/>
        </a:p>
      </dgm:t>
    </dgm:pt>
    <dgm:pt modelId="{70E3C587-57E4-4C43-AB46-5F650821B012}">
      <dgm:prSet phldrT="[Text]" custT="1"/>
      <dgm:spPr/>
      <dgm:t>
        <a:bodyPr/>
        <a:lstStyle/>
        <a:p>
          <a:r>
            <a:rPr lang="es-CO" sz="2400" dirty="0"/>
            <a:t>Resumen</a:t>
          </a:r>
        </a:p>
      </dgm:t>
    </dgm:pt>
    <dgm:pt modelId="{D3E3252E-F2D3-450A-9CEB-C2FFBDE4FB25}" type="parTrans" cxnId="{E8BAAB15-35CD-456A-941D-1B5D28A739FA}">
      <dgm:prSet/>
      <dgm:spPr/>
      <dgm:t>
        <a:bodyPr/>
        <a:lstStyle/>
        <a:p>
          <a:endParaRPr lang="es-CO" sz="1800"/>
        </a:p>
      </dgm:t>
    </dgm:pt>
    <dgm:pt modelId="{97958349-69F8-423E-992C-DC39EA99D05C}" type="sibTrans" cxnId="{E8BAAB15-35CD-456A-941D-1B5D28A739FA}">
      <dgm:prSet/>
      <dgm:spPr/>
      <dgm:t>
        <a:bodyPr/>
        <a:lstStyle/>
        <a:p>
          <a:endParaRPr lang="es-CO" sz="1800"/>
        </a:p>
      </dgm:t>
    </dgm:pt>
    <dgm:pt modelId="{0C61E585-371E-408F-89F3-7C34FCFC26FB}">
      <dgm:prSet phldrT="[Text]" custT="1"/>
      <dgm:spPr/>
      <dgm:t>
        <a:bodyPr/>
        <a:lstStyle/>
        <a:p>
          <a:r>
            <a:rPr lang="es-CO" sz="2000" b="1" dirty="0"/>
            <a:t>Objetivos de Aprendizaje</a:t>
          </a:r>
        </a:p>
      </dgm:t>
    </dgm:pt>
    <dgm:pt modelId="{97D98057-30C4-4BA3-A7D2-A87592628F18}" type="parTrans" cxnId="{2E2CC077-31D6-41FD-B971-D3A1251CF37F}">
      <dgm:prSet/>
      <dgm:spPr/>
      <dgm:t>
        <a:bodyPr/>
        <a:lstStyle/>
        <a:p>
          <a:endParaRPr lang="es-CO" sz="1800"/>
        </a:p>
      </dgm:t>
    </dgm:pt>
    <dgm:pt modelId="{A3F2B7B7-8E86-4421-84DB-E34C4EF84AC3}" type="sibTrans" cxnId="{2E2CC077-31D6-41FD-B971-D3A1251CF37F}">
      <dgm:prSet/>
      <dgm:spPr/>
      <dgm:t>
        <a:bodyPr/>
        <a:lstStyle/>
        <a:p>
          <a:endParaRPr lang="es-CO" sz="1800"/>
        </a:p>
      </dgm:t>
    </dgm:pt>
    <dgm:pt modelId="{7098E496-954C-4930-9148-BB7F60567B9A}">
      <dgm:prSet phldrT="[Text]" custT="1"/>
      <dgm:spPr/>
      <dgm:t>
        <a:bodyPr/>
        <a:lstStyle/>
        <a:p>
          <a:pPr algn="r"/>
          <a:r>
            <a:rPr lang="es-CO" sz="1400" dirty="0"/>
            <a:t>Objetivo General</a:t>
          </a:r>
        </a:p>
      </dgm:t>
    </dgm:pt>
    <dgm:pt modelId="{80ABAEB2-815A-48D9-AD04-2C23DEB16C92}" type="parTrans" cxnId="{7ACED6F6-B4B5-4E97-960F-B502EE2F1A9C}">
      <dgm:prSet/>
      <dgm:spPr/>
      <dgm:t>
        <a:bodyPr/>
        <a:lstStyle/>
        <a:p>
          <a:endParaRPr lang="es-CO" sz="1800"/>
        </a:p>
      </dgm:t>
    </dgm:pt>
    <dgm:pt modelId="{C45EBAA9-C11D-4196-B203-7E1EDA1005EE}" type="sibTrans" cxnId="{7ACED6F6-B4B5-4E97-960F-B502EE2F1A9C}">
      <dgm:prSet/>
      <dgm:spPr/>
      <dgm:t>
        <a:bodyPr/>
        <a:lstStyle/>
        <a:p>
          <a:endParaRPr lang="es-CO" sz="1800"/>
        </a:p>
      </dgm:t>
    </dgm:pt>
    <dgm:pt modelId="{62097579-54A3-4248-9BEB-7D2901D8531A}">
      <dgm:prSet phldrT="[Text]" custT="1"/>
      <dgm:spPr/>
      <dgm:t>
        <a:bodyPr/>
        <a:lstStyle/>
        <a:p>
          <a:r>
            <a:rPr lang="es-CO" sz="2000" b="1" dirty="0"/>
            <a:t>Preguntas Detonantes y Análisis</a:t>
          </a:r>
        </a:p>
      </dgm:t>
    </dgm:pt>
    <dgm:pt modelId="{CBD4B613-B640-4CBB-B3AF-6D5A16CCF990}" type="parTrans" cxnId="{823F33D0-4669-40C4-B5B9-DE92385AA911}">
      <dgm:prSet/>
      <dgm:spPr/>
      <dgm:t>
        <a:bodyPr/>
        <a:lstStyle/>
        <a:p>
          <a:endParaRPr lang="es-CO" sz="1800"/>
        </a:p>
      </dgm:t>
    </dgm:pt>
    <dgm:pt modelId="{F4333749-CF56-42C7-A869-97E91527D288}" type="sibTrans" cxnId="{823F33D0-4669-40C4-B5B9-DE92385AA911}">
      <dgm:prSet/>
      <dgm:spPr/>
      <dgm:t>
        <a:bodyPr/>
        <a:lstStyle/>
        <a:p>
          <a:endParaRPr lang="es-CO" sz="1800"/>
        </a:p>
      </dgm:t>
    </dgm:pt>
    <dgm:pt modelId="{72BCAFE4-A420-4ECB-AD15-47DC8442E106}">
      <dgm:prSet phldrT="[Text]" custT="1"/>
      <dgm:spPr/>
      <dgm:t>
        <a:bodyPr/>
        <a:lstStyle/>
        <a:p>
          <a:r>
            <a:rPr lang="es-CO" sz="1200" dirty="0"/>
            <a:t>Preguntas Sesión Individual</a:t>
          </a:r>
        </a:p>
      </dgm:t>
    </dgm:pt>
    <dgm:pt modelId="{AD35B011-438A-4323-A138-1795A9EDF598}" type="parTrans" cxnId="{BB1DAADD-37D0-42B9-9144-98A6CD28791E}">
      <dgm:prSet/>
      <dgm:spPr/>
      <dgm:t>
        <a:bodyPr/>
        <a:lstStyle/>
        <a:p>
          <a:endParaRPr lang="es-CO" sz="1800"/>
        </a:p>
      </dgm:t>
    </dgm:pt>
    <dgm:pt modelId="{FD290EE9-B655-45C2-ABEC-812A19B15140}" type="sibTrans" cxnId="{BB1DAADD-37D0-42B9-9144-98A6CD28791E}">
      <dgm:prSet/>
      <dgm:spPr/>
      <dgm:t>
        <a:bodyPr/>
        <a:lstStyle/>
        <a:p>
          <a:endParaRPr lang="es-CO" sz="1800"/>
        </a:p>
      </dgm:t>
    </dgm:pt>
    <dgm:pt modelId="{D5AC8E88-966A-44BD-9085-F0FA7A842B8D}">
      <dgm:prSet phldrT="[Text]" custT="1"/>
      <dgm:spPr/>
      <dgm:t>
        <a:bodyPr/>
        <a:lstStyle/>
        <a:p>
          <a:r>
            <a:rPr lang="es-CO" sz="2400" dirty="0"/>
            <a:t>Contexto</a:t>
          </a:r>
        </a:p>
      </dgm:t>
    </dgm:pt>
    <dgm:pt modelId="{3F8BDB15-C5B7-48D9-82B2-4D7048CDF985}" type="parTrans" cxnId="{62AA2EF6-EFCF-4110-A627-8691B7DEB1F2}">
      <dgm:prSet/>
      <dgm:spPr/>
      <dgm:t>
        <a:bodyPr/>
        <a:lstStyle/>
        <a:p>
          <a:endParaRPr lang="es-CO" sz="1800"/>
        </a:p>
      </dgm:t>
    </dgm:pt>
    <dgm:pt modelId="{555D5987-C535-4DF0-B0AE-FFF0F989BA8C}" type="sibTrans" cxnId="{62AA2EF6-EFCF-4110-A627-8691B7DEB1F2}">
      <dgm:prSet/>
      <dgm:spPr/>
      <dgm:t>
        <a:bodyPr/>
        <a:lstStyle/>
        <a:p>
          <a:endParaRPr lang="es-CO" sz="1800"/>
        </a:p>
      </dgm:t>
    </dgm:pt>
    <dgm:pt modelId="{400036A2-C6FF-4EF8-8A97-2CC142547B92}">
      <dgm:prSet phldrT="[Text]" custT="1"/>
      <dgm:spPr/>
      <dgm:t>
        <a:bodyPr/>
        <a:lstStyle/>
        <a:p>
          <a:pPr algn="r"/>
          <a:r>
            <a:rPr lang="es-CO" sz="1400" dirty="0" err="1"/>
            <a:t>Obj</a:t>
          </a:r>
          <a:r>
            <a:rPr lang="es-CO" sz="1400" dirty="0"/>
            <a:t>. Específicos</a:t>
          </a:r>
        </a:p>
      </dgm:t>
    </dgm:pt>
    <dgm:pt modelId="{67E2A6DD-D58B-4785-904D-6272244F6F5B}" type="parTrans" cxnId="{BB78337E-FB0B-41CC-B98E-1CB327CCBBA6}">
      <dgm:prSet/>
      <dgm:spPr/>
      <dgm:t>
        <a:bodyPr/>
        <a:lstStyle/>
        <a:p>
          <a:endParaRPr lang="es-CO" sz="1800"/>
        </a:p>
      </dgm:t>
    </dgm:pt>
    <dgm:pt modelId="{069F68C9-F2FC-4F30-961F-94EE53074A00}" type="sibTrans" cxnId="{BB78337E-FB0B-41CC-B98E-1CB327CCBBA6}">
      <dgm:prSet/>
      <dgm:spPr/>
      <dgm:t>
        <a:bodyPr/>
        <a:lstStyle/>
        <a:p>
          <a:endParaRPr lang="es-CO" sz="1800"/>
        </a:p>
      </dgm:t>
    </dgm:pt>
    <dgm:pt modelId="{766A742D-0636-4F63-BEA4-14910F3CAEB5}">
      <dgm:prSet phldrT="[Text]" custT="1"/>
      <dgm:spPr/>
      <dgm:t>
        <a:bodyPr/>
        <a:lstStyle/>
        <a:p>
          <a:pPr algn="r"/>
          <a:r>
            <a:rPr lang="es-CO" sz="1400" dirty="0"/>
            <a:t>A quién se dirige</a:t>
          </a:r>
        </a:p>
      </dgm:t>
    </dgm:pt>
    <dgm:pt modelId="{4DF6DE58-774D-4AF6-926D-F921370698B6}" type="parTrans" cxnId="{69C8FF93-71E2-4E26-9DA9-A0FDC1B2935F}">
      <dgm:prSet/>
      <dgm:spPr/>
      <dgm:t>
        <a:bodyPr/>
        <a:lstStyle/>
        <a:p>
          <a:endParaRPr lang="es-CO" sz="1800"/>
        </a:p>
      </dgm:t>
    </dgm:pt>
    <dgm:pt modelId="{241C9182-7F8B-49DD-A295-7A764E9CD1C4}" type="sibTrans" cxnId="{69C8FF93-71E2-4E26-9DA9-A0FDC1B2935F}">
      <dgm:prSet/>
      <dgm:spPr/>
      <dgm:t>
        <a:bodyPr/>
        <a:lstStyle/>
        <a:p>
          <a:endParaRPr lang="es-CO" sz="1800"/>
        </a:p>
      </dgm:t>
    </dgm:pt>
    <dgm:pt modelId="{C0597FF4-3265-497A-A9E7-C799D9D6B512}">
      <dgm:prSet phldrT="[Text]" custT="1"/>
      <dgm:spPr/>
      <dgm:t>
        <a:bodyPr/>
        <a:lstStyle/>
        <a:p>
          <a:pPr algn="r" rtl="0"/>
          <a:r>
            <a:rPr lang="es-CO" sz="1400" dirty="0">
              <a:latin typeface="Calibri Light" panose="020F0302020204030204"/>
            </a:rPr>
            <a:t>Te mas </a:t>
          </a:r>
          <a:endParaRPr lang="es-CO" sz="1400" dirty="0"/>
        </a:p>
      </dgm:t>
    </dgm:pt>
    <dgm:pt modelId="{A488D651-E4A8-4C8C-9A80-1FC1CE333C23}" type="parTrans" cxnId="{102E4653-ABF6-4530-9EE9-B624683EEEE8}">
      <dgm:prSet/>
      <dgm:spPr/>
      <dgm:t>
        <a:bodyPr/>
        <a:lstStyle/>
        <a:p>
          <a:endParaRPr lang="es-CO" sz="1800"/>
        </a:p>
      </dgm:t>
    </dgm:pt>
    <dgm:pt modelId="{9D62F8DC-F970-46C4-BD35-5B41F7757E0C}" type="sibTrans" cxnId="{102E4653-ABF6-4530-9EE9-B624683EEEE8}">
      <dgm:prSet/>
      <dgm:spPr/>
      <dgm:t>
        <a:bodyPr/>
        <a:lstStyle/>
        <a:p>
          <a:endParaRPr lang="es-CO" sz="1800"/>
        </a:p>
      </dgm:t>
    </dgm:pt>
    <dgm:pt modelId="{E1BD5BC6-C012-45EF-B67A-5200EC125D13}">
      <dgm:prSet phldrT="[Text]" custT="1"/>
      <dgm:spPr/>
      <dgm:t>
        <a:bodyPr/>
        <a:lstStyle/>
        <a:p>
          <a:pPr algn="r"/>
          <a:r>
            <a:rPr lang="es-CO" sz="1400" dirty="0"/>
            <a:t>Fundamentación Teórica</a:t>
          </a:r>
        </a:p>
      </dgm:t>
    </dgm:pt>
    <dgm:pt modelId="{6972A18D-1C3C-4D79-96EA-76C8800DEE5E}" type="parTrans" cxnId="{F96E53EE-70E8-4CA8-A863-342CA889B00B}">
      <dgm:prSet/>
      <dgm:spPr/>
      <dgm:t>
        <a:bodyPr/>
        <a:lstStyle/>
        <a:p>
          <a:endParaRPr lang="es-CO" sz="1800"/>
        </a:p>
      </dgm:t>
    </dgm:pt>
    <dgm:pt modelId="{887FFF45-BD3B-4F61-8B14-26A2BCA5447A}" type="sibTrans" cxnId="{F96E53EE-70E8-4CA8-A863-342CA889B00B}">
      <dgm:prSet/>
      <dgm:spPr/>
      <dgm:t>
        <a:bodyPr/>
        <a:lstStyle/>
        <a:p>
          <a:endParaRPr lang="es-CO" sz="1800"/>
        </a:p>
      </dgm:t>
    </dgm:pt>
    <dgm:pt modelId="{0959C455-2B04-463D-9CA8-2A1D8BCF30E3}">
      <dgm:prSet phldrT="[Text]" custT="1"/>
      <dgm:spPr/>
      <dgm:t>
        <a:bodyPr/>
        <a:lstStyle/>
        <a:p>
          <a:pPr algn="r"/>
          <a:r>
            <a:rPr lang="es-CO" sz="1400" dirty="0"/>
            <a:t>Lecturas Complementarias</a:t>
          </a:r>
        </a:p>
      </dgm:t>
    </dgm:pt>
    <dgm:pt modelId="{7853F40F-AD91-4010-A213-739A10B73B5D}" type="parTrans" cxnId="{E54816C8-07CC-4D9C-8182-3EF5B057BF26}">
      <dgm:prSet/>
      <dgm:spPr/>
      <dgm:t>
        <a:bodyPr/>
        <a:lstStyle/>
        <a:p>
          <a:endParaRPr lang="es-CO" sz="1800"/>
        </a:p>
      </dgm:t>
    </dgm:pt>
    <dgm:pt modelId="{EA1E6BA2-00D4-4208-95D5-660BECEF9F99}" type="sibTrans" cxnId="{E54816C8-07CC-4D9C-8182-3EF5B057BF26}">
      <dgm:prSet/>
      <dgm:spPr/>
      <dgm:t>
        <a:bodyPr/>
        <a:lstStyle/>
        <a:p>
          <a:endParaRPr lang="es-CO" sz="1800"/>
        </a:p>
      </dgm:t>
    </dgm:pt>
    <dgm:pt modelId="{719F1170-6C8F-407B-A480-4AC5470C683C}">
      <dgm:prSet phldrT="[Text]" custT="1"/>
      <dgm:spPr/>
      <dgm:t>
        <a:bodyPr/>
        <a:lstStyle/>
        <a:p>
          <a:r>
            <a:rPr lang="es-CO" sz="1800" b="1" dirty="0"/>
            <a:t>Metodología</a:t>
          </a:r>
        </a:p>
      </dgm:t>
    </dgm:pt>
    <dgm:pt modelId="{43D18316-A592-44F4-BC03-EB9460D0DC2E}" type="sibTrans" cxnId="{2A0892C3-B234-406B-BFF3-E160A1164731}">
      <dgm:prSet/>
      <dgm:spPr/>
      <dgm:t>
        <a:bodyPr/>
        <a:lstStyle/>
        <a:p>
          <a:endParaRPr lang="es-CO" sz="1800"/>
        </a:p>
      </dgm:t>
    </dgm:pt>
    <dgm:pt modelId="{1052EA61-97EF-4B41-9EEC-9EBC425FAB00}" type="parTrans" cxnId="{2A0892C3-B234-406B-BFF3-E160A1164731}">
      <dgm:prSet/>
      <dgm:spPr/>
      <dgm:t>
        <a:bodyPr/>
        <a:lstStyle/>
        <a:p>
          <a:endParaRPr lang="es-CO" sz="1800"/>
        </a:p>
      </dgm:t>
    </dgm:pt>
    <dgm:pt modelId="{DB638713-012F-4DFF-99AA-2EC737063AAA}">
      <dgm:prSet phldrT="[Text]" custT="1"/>
      <dgm:spPr/>
      <dgm:t>
        <a:bodyPr/>
        <a:lstStyle/>
        <a:p>
          <a:r>
            <a:rPr lang="es-CO" sz="1200" dirty="0"/>
            <a:t>Preguntas Sesión Grupos</a:t>
          </a:r>
        </a:p>
      </dgm:t>
    </dgm:pt>
    <dgm:pt modelId="{5C5FEB25-1D75-48C0-A6E8-67AC715C7B86}" type="parTrans" cxnId="{4E902930-A6BE-4D2A-AFB5-637187133A1A}">
      <dgm:prSet/>
      <dgm:spPr/>
      <dgm:t>
        <a:bodyPr/>
        <a:lstStyle/>
        <a:p>
          <a:endParaRPr lang="es-CO"/>
        </a:p>
      </dgm:t>
    </dgm:pt>
    <dgm:pt modelId="{155C9274-FDB0-4EDE-AE03-9773963BF1B0}" type="sibTrans" cxnId="{4E902930-A6BE-4D2A-AFB5-637187133A1A}">
      <dgm:prSet/>
      <dgm:spPr/>
      <dgm:t>
        <a:bodyPr/>
        <a:lstStyle/>
        <a:p>
          <a:endParaRPr lang="es-CO"/>
        </a:p>
      </dgm:t>
    </dgm:pt>
    <dgm:pt modelId="{A922FCAF-1976-4086-AEA0-26142B97B945}">
      <dgm:prSet phldrT="[Text]" custT="1"/>
      <dgm:spPr/>
      <dgm:t>
        <a:bodyPr/>
        <a:lstStyle/>
        <a:p>
          <a:r>
            <a:rPr lang="es-CO" sz="1200" dirty="0"/>
            <a:t>Preguntas Sesión Plenaria</a:t>
          </a:r>
        </a:p>
      </dgm:t>
    </dgm:pt>
    <dgm:pt modelId="{047D6306-B149-4D7D-8962-45F07040AE15}" type="parTrans" cxnId="{77B7CEF5-F29A-450F-B245-9FC478C51B32}">
      <dgm:prSet/>
      <dgm:spPr/>
      <dgm:t>
        <a:bodyPr/>
        <a:lstStyle/>
        <a:p>
          <a:endParaRPr lang="es-CO"/>
        </a:p>
      </dgm:t>
    </dgm:pt>
    <dgm:pt modelId="{E12715C1-1CD0-468D-B39F-9B7EFE74849A}" type="sibTrans" cxnId="{77B7CEF5-F29A-450F-B245-9FC478C51B32}">
      <dgm:prSet/>
      <dgm:spPr/>
      <dgm:t>
        <a:bodyPr/>
        <a:lstStyle/>
        <a:p>
          <a:endParaRPr lang="es-CO"/>
        </a:p>
      </dgm:t>
    </dgm:pt>
    <dgm:pt modelId="{7173E30D-7DAD-4531-A077-61CF5D50DD0B}">
      <dgm:prSet phldrT="[Text]" custT="1"/>
      <dgm:spPr/>
      <dgm:t>
        <a:bodyPr/>
        <a:lstStyle/>
        <a:p>
          <a:r>
            <a:rPr lang="es-CO" sz="1200" dirty="0"/>
            <a:t>Respuesta a las preguntas con pros y contras</a:t>
          </a:r>
        </a:p>
      </dgm:t>
    </dgm:pt>
    <dgm:pt modelId="{9B86E381-1114-4912-B070-F643581C660B}" type="parTrans" cxnId="{3CE63537-9FEB-4871-A334-1FAF637073CE}">
      <dgm:prSet/>
      <dgm:spPr/>
      <dgm:t>
        <a:bodyPr/>
        <a:lstStyle/>
        <a:p>
          <a:endParaRPr lang="es-CO"/>
        </a:p>
      </dgm:t>
    </dgm:pt>
    <dgm:pt modelId="{1877DB8C-7DF5-4B2D-B719-2249AA07A620}" type="sibTrans" cxnId="{3CE63537-9FEB-4871-A334-1FAF637073CE}">
      <dgm:prSet/>
      <dgm:spPr/>
      <dgm:t>
        <a:bodyPr/>
        <a:lstStyle/>
        <a:p>
          <a:endParaRPr lang="es-CO"/>
        </a:p>
      </dgm:t>
    </dgm:pt>
    <dgm:pt modelId="{ACAD7F49-6482-43F9-9879-D7F537E52E98}">
      <dgm:prSet phldrT="[Text]" custT="1"/>
      <dgm:spPr/>
      <dgm:t>
        <a:bodyPr/>
        <a:lstStyle/>
        <a:p>
          <a:r>
            <a:rPr lang="es-CO" sz="1200" dirty="0"/>
            <a:t>Epílogo</a:t>
          </a:r>
        </a:p>
      </dgm:t>
    </dgm:pt>
    <dgm:pt modelId="{BCA104A7-C66A-476E-A078-24D21F4C56F3}" type="parTrans" cxnId="{9D2039FF-D713-40AE-846C-E4D0AB48327D}">
      <dgm:prSet/>
      <dgm:spPr/>
      <dgm:t>
        <a:bodyPr/>
        <a:lstStyle/>
        <a:p>
          <a:endParaRPr lang="es-CO"/>
        </a:p>
      </dgm:t>
    </dgm:pt>
    <dgm:pt modelId="{C2A16084-2DEE-4377-B5D3-A8953BB9CF29}" type="sibTrans" cxnId="{9D2039FF-D713-40AE-846C-E4D0AB48327D}">
      <dgm:prSet/>
      <dgm:spPr/>
      <dgm:t>
        <a:bodyPr/>
        <a:lstStyle/>
        <a:p>
          <a:endParaRPr lang="es-CO"/>
        </a:p>
      </dgm:t>
    </dgm:pt>
    <dgm:pt modelId="{7E22679C-580F-4B14-8EDB-0D7924390075}">
      <dgm:prSet phldrT="[Text]" custT="1"/>
      <dgm:spPr/>
      <dgm:t>
        <a:bodyPr/>
        <a:lstStyle/>
        <a:p>
          <a:pPr algn="r"/>
          <a:r>
            <a:rPr lang="es-CO" sz="1800" dirty="0"/>
            <a:t>Instrucciones de uso</a:t>
          </a:r>
        </a:p>
      </dgm:t>
    </dgm:pt>
    <dgm:pt modelId="{C9DBB399-25DE-4335-A293-838C5BCEBA55}" type="parTrans" cxnId="{6ABC7AD9-AD46-4BBB-9649-C09FEE2A39F3}">
      <dgm:prSet/>
      <dgm:spPr/>
      <dgm:t>
        <a:bodyPr/>
        <a:lstStyle/>
        <a:p>
          <a:endParaRPr lang="es-CO"/>
        </a:p>
      </dgm:t>
    </dgm:pt>
    <dgm:pt modelId="{D8A3FAD8-0286-45E3-B858-3700E26596D9}" type="sibTrans" cxnId="{6ABC7AD9-AD46-4BBB-9649-C09FEE2A39F3}">
      <dgm:prSet/>
      <dgm:spPr/>
      <dgm:t>
        <a:bodyPr/>
        <a:lstStyle/>
        <a:p>
          <a:endParaRPr lang="es-CO"/>
        </a:p>
      </dgm:t>
    </dgm:pt>
    <dgm:pt modelId="{681F9918-ED7F-4783-A98C-1B72C7623F2F}">
      <dgm:prSet phldrT="[Text]" custT="1"/>
      <dgm:spPr/>
      <dgm:t>
        <a:bodyPr/>
        <a:lstStyle/>
        <a:p>
          <a:pPr algn="r"/>
          <a:r>
            <a:rPr lang="es-CO" sz="1800" dirty="0"/>
            <a:t>Tiempos asignados</a:t>
          </a:r>
        </a:p>
      </dgm:t>
    </dgm:pt>
    <dgm:pt modelId="{C107920C-B5DA-4A22-94B0-83937F65C339}" type="parTrans" cxnId="{0A0D0373-259D-44B1-9097-66A0B4DF2757}">
      <dgm:prSet/>
      <dgm:spPr/>
      <dgm:t>
        <a:bodyPr/>
        <a:lstStyle/>
        <a:p>
          <a:endParaRPr lang="es-CO"/>
        </a:p>
      </dgm:t>
    </dgm:pt>
    <dgm:pt modelId="{D22A4BA0-AEAB-4868-A36F-52C45125F92E}" type="sibTrans" cxnId="{0A0D0373-259D-44B1-9097-66A0B4DF2757}">
      <dgm:prSet/>
      <dgm:spPr/>
      <dgm:t>
        <a:bodyPr/>
        <a:lstStyle/>
        <a:p>
          <a:endParaRPr lang="es-CO"/>
        </a:p>
      </dgm:t>
    </dgm:pt>
    <dgm:pt modelId="{BC27183A-3E2A-4B07-A271-9FD96ED4F7F4}">
      <dgm:prSet phldrT="[Text]" custT="1"/>
      <dgm:spPr/>
      <dgm:t>
        <a:bodyPr/>
        <a:lstStyle/>
        <a:p>
          <a:pPr algn="r"/>
          <a:r>
            <a:rPr lang="es-CO" sz="1800" dirty="0"/>
            <a:t>Tareas asignadas</a:t>
          </a:r>
        </a:p>
      </dgm:t>
    </dgm:pt>
    <dgm:pt modelId="{468CAB88-45B9-489A-A40F-609E1491BDA9}" type="parTrans" cxnId="{3E2B2348-7C1C-44A9-A3B5-D00A51084F3A}">
      <dgm:prSet/>
      <dgm:spPr/>
      <dgm:t>
        <a:bodyPr/>
        <a:lstStyle/>
        <a:p>
          <a:endParaRPr lang="es-CO"/>
        </a:p>
      </dgm:t>
    </dgm:pt>
    <dgm:pt modelId="{8B425639-6225-4B5F-B2FF-00725205C482}" type="sibTrans" cxnId="{3E2B2348-7C1C-44A9-A3B5-D00A51084F3A}">
      <dgm:prSet/>
      <dgm:spPr/>
      <dgm:t>
        <a:bodyPr/>
        <a:lstStyle/>
        <a:p>
          <a:endParaRPr lang="es-CO"/>
        </a:p>
      </dgm:t>
    </dgm:pt>
    <dgm:pt modelId="{F56B00D8-39C7-4E65-870D-E96C17404611}" type="pres">
      <dgm:prSet presAssocID="{28A286B9-44F1-424E-9660-D0E0914EEA7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C7A93F3-407E-4482-BA73-FEF12B798DC0}" type="pres">
      <dgm:prSet presAssocID="{28A286B9-44F1-424E-9660-D0E0914EEA72}" presName="children" presStyleCnt="0"/>
      <dgm:spPr/>
    </dgm:pt>
    <dgm:pt modelId="{D24F26BA-706F-4E33-86FD-1D120FA5A511}" type="pres">
      <dgm:prSet presAssocID="{28A286B9-44F1-424E-9660-D0E0914EEA72}" presName="child1group" presStyleCnt="0"/>
      <dgm:spPr/>
    </dgm:pt>
    <dgm:pt modelId="{D954138F-9150-4CB7-AE71-B77A13BD2EFF}" type="pres">
      <dgm:prSet presAssocID="{28A286B9-44F1-424E-9660-D0E0914EEA72}" presName="child1" presStyleLbl="bgAcc1" presStyleIdx="0" presStyleCnt="4" custScaleX="142368"/>
      <dgm:spPr/>
    </dgm:pt>
    <dgm:pt modelId="{9D278089-AD42-4838-9BAB-20CFAFC352D4}" type="pres">
      <dgm:prSet presAssocID="{28A286B9-44F1-424E-9660-D0E0914EEA72}" presName="child1Text" presStyleLbl="bgAcc1" presStyleIdx="0" presStyleCnt="4">
        <dgm:presLayoutVars>
          <dgm:bulletEnabled val="1"/>
        </dgm:presLayoutVars>
      </dgm:prSet>
      <dgm:spPr/>
    </dgm:pt>
    <dgm:pt modelId="{0866A0EE-4D9E-4252-8011-729542AA7A62}" type="pres">
      <dgm:prSet presAssocID="{28A286B9-44F1-424E-9660-D0E0914EEA72}" presName="child2group" presStyleCnt="0"/>
      <dgm:spPr/>
    </dgm:pt>
    <dgm:pt modelId="{03E1FA55-9ED1-4FA5-8F64-564DE0DA4096}" type="pres">
      <dgm:prSet presAssocID="{28A286B9-44F1-424E-9660-D0E0914EEA72}" presName="child2" presStyleLbl="bgAcc1" presStyleIdx="1" presStyleCnt="4" custScaleX="143608"/>
      <dgm:spPr/>
    </dgm:pt>
    <dgm:pt modelId="{FC2BA5C3-A36A-4EDF-B75D-D93E284B762C}" type="pres">
      <dgm:prSet presAssocID="{28A286B9-44F1-424E-9660-D0E0914EEA72}" presName="child2Text" presStyleLbl="bgAcc1" presStyleIdx="1" presStyleCnt="4">
        <dgm:presLayoutVars>
          <dgm:bulletEnabled val="1"/>
        </dgm:presLayoutVars>
      </dgm:prSet>
      <dgm:spPr/>
    </dgm:pt>
    <dgm:pt modelId="{E6081BED-57D6-422B-A4AA-FFFB16B0D719}" type="pres">
      <dgm:prSet presAssocID="{28A286B9-44F1-424E-9660-D0E0914EEA72}" presName="child3group" presStyleCnt="0"/>
      <dgm:spPr/>
    </dgm:pt>
    <dgm:pt modelId="{12AB62CB-5125-42C0-B844-599E633EA694}" type="pres">
      <dgm:prSet presAssocID="{28A286B9-44F1-424E-9660-D0E0914EEA72}" presName="child3" presStyleLbl="bgAcc1" presStyleIdx="2" presStyleCnt="4" custScaleX="142988"/>
      <dgm:spPr/>
    </dgm:pt>
    <dgm:pt modelId="{970B6AE3-27E0-4647-9AB1-E268FAB04B11}" type="pres">
      <dgm:prSet presAssocID="{28A286B9-44F1-424E-9660-D0E0914EEA72}" presName="child3Text" presStyleLbl="bgAcc1" presStyleIdx="2" presStyleCnt="4">
        <dgm:presLayoutVars>
          <dgm:bulletEnabled val="1"/>
        </dgm:presLayoutVars>
      </dgm:prSet>
      <dgm:spPr/>
    </dgm:pt>
    <dgm:pt modelId="{AD1FB108-27BA-4004-A119-821D4318CA65}" type="pres">
      <dgm:prSet presAssocID="{28A286B9-44F1-424E-9660-D0E0914EEA72}" presName="child4group" presStyleCnt="0"/>
      <dgm:spPr/>
    </dgm:pt>
    <dgm:pt modelId="{5F697AEF-C005-4591-ACA1-C47C6BFE3D27}" type="pres">
      <dgm:prSet presAssocID="{28A286B9-44F1-424E-9660-D0E0914EEA72}" presName="child4" presStyleLbl="bgAcc1" presStyleIdx="3" presStyleCnt="4" custScaleX="141748"/>
      <dgm:spPr/>
    </dgm:pt>
    <dgm:pt modelId="{5DEAF004-ECA6-46B9-9531-EA357A1F66D9}" type="pres">
      <dgm:prSet presAssocID="{28A286B9-44F1-424E-9660-D0E0914EEA72}" presName="child4Text" presStyleLbl="bgAcc1" presStyleIdx="3" presStyleCnt="4">
        <dgm:presLayoutVars>
          <dgm:bulletEnabled val="1"/>
        </dgm:presLayoutVars>
      </dgm:prSet>
      <dgm:spPr/>
    </dgm:pt>
    <dgm:pt modelId="{C948FB69-343F-4562-AFC1-DDC3C773E6BD}" type="pres">
      <dgm:prSet presAssocID="{28A286B9-44F1-424E-9660-D0E0914EEA72}" presName="childPlaceholder" presStyleCnt="0"/>
      <dgm:spPr/>
    </dgm:pt>
    <dgm:pt modelId="{217F64A4-6B15-4EBA-9249-A3DE3C5E6DD1}" type="pres">
      <dgm:prSet presAssocID="{28A286B9-44F1-424E-9660-D0E0914EEA72}" presName="circle" presStyleCnt="0"/>
      <dgm:spPr/>
    </dgm:pt>
    <dgm:pt modelId="{86B4CB5E-C9D5-4138-8CEF-586FC64481B2}" type="pres">
      <dgm:prSet presAssocID="{28A286B9-44F1-424E-9660-D0E0914EEA7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A4C92AF-EA39-405E-95BE-F56ABDAC3B87}" type="pres">
      <dgm:prSet presAssocID="{28A286B9-44F1-424E-9660-D0E0914EEA7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FEAC96B-8B82-4213-A8CE-81914ED428E7}" type="pres">
      <dgm:prSet presAssocID="{28A286B9-44F1-424E-9660-D0E0914EEA7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0658122-366F-45CF-813D-E49669C78A47}" type="pres">
      <dgm:prSet presAssocID="{28A286B9-44F1-424E-9660-D0E0914EEA7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8E862F1-3295-4416-8F17-8294ACB7E9A1}" type="pres">
      <dgm:prSet presAssocID="{28A286B9-44F1-424E-9660-D0E0914EEA72}" presName="quadrantPlaceholder" presStyleCnt="0"/>
      <dgm:spPr/>
    </dgm:pt>
    <dgm:pt modelId="{E1997EEE-0D6A-4B17-85C4-E01760900E74}" type="pres">
      <dgm:prSet presAssocID="{28A286B9-44F1-424E-9660-D0E0914EEA72}" presName="center1" presStyleLbl="fgShp" presStyleIdx="0" presStyleCnt="2"/>
      <dgm:spPr/>
    </dgm:pt>
    <dgm:pt modelId="{022D9547-D5A6-4A60-AC3D-5F37683D5FC5}" type="pres">
      <dgm:prSet presAssocID="{28A286B9-44F1-424E-9660-D0E0914EEA72}" presName="center2" presStyleLbl="fgShp" presStyleIdx="1" presStyleCnt="2"/>
      <dgm:spPr/>
    </dgm:pt>
  </dgm:ptLst>
  <dgm:cxnLst>
    <dgm:cxn modelId="{7690B30B-EE9F-439B-9483-3CC922951A83}" type="presOf" srcId="{7E22679C-580F-4B14-8EDB-0D7924390075}" destId="{970B6AE3-27E0-4647-9AB1-E268FAB04B11}" srcOrd="1" destOrd="0" presId="urn:microsoft.com/office/officeart/2005/8/layout/cycle4"/>
    <dgm:cxn modelId="{8020150C-57FE-4052-94BD-F2DB90A57E8A}" type="presOf" srcId="{719F1170-6C8F-407B-A480-4AC5470C683C}" destId="{3FEAC96B-8B82-4213-A8CE-81914ED428E7}" srcOrd="0" destOrd="0" presId="urn:microsoft.com/office/officeart/2005/8/layout/cycle4"/>
    <dgm:cxn modelId="{0CD8F90F-4255-4291-B578-E1C15B096823}" type="presOf" srcId="{72BCAFE4-A420-4ECB-AD15-47DC8442E106}" destId="{5F697AEF-C005-4591-ACA1-C47C6BFE3D27}" srcOrd="0" destOrd="0" presId="urn:microsoft.com/office/officeart/2005/8/layout/cycle4"/>
    <dgm:cxn modelId="{C1E5C013-A738-46F8-8D23-77D65D4C6E77}" type="presOf" srcId="{7E22679C-580F-4B14-8EDB-0D7924390075}" destId="{12AB62CB-5125-42C0-B844-599E633EA694}" srcOrd="0" destOrd="0" presId="urn:microsoft.com/office/officeart/2005/8/layout/cycle4"/>
    <dgm:cxn modelId="{E8BAAB15-35CD-456A-941D-1B5D28A739FA}" srcId="{3B1B31AE-58CF-4D20-87E9-EA771A50A18C}" destId="{70E3C587-57E4-4C43-AB46-5F650821B012}" srcOrd="0" destOrd="0" parTransId="{D3E3252E-F2D3-450A-9CEB-C2FFBDE4FB25}" sibTransId="{97958349-69F8-423E-992C-DC39EA99D05C}"/>
    <dgm:cxn modelId="{3918DB15-513F-4367-8F92-F75FE09E38A8}" type="presOf" srcId="{7098E496-954C-4930-9148-BB7F60567B9A}" destId="{03E1FA55-9ED1-4FA5-8F64-564DE0DA4096}" srcOrd="0" destOrd="0" presId="urn:microsoft.com/office/officeart/2005/8/layout/cycle4"/>
    <dgm:cxn modelId="{5D45EE20-948A-4666-B934-CAAB4832D096}" type="presOf" srcId="{400036A2-C6FF-4EF8-8A97-2CC142547B92}" destId="{03E1FA55-9ED1-4FA5-8F64-564DE0DA4096}" srcOrd="0" destOrd="1" presId="urn:microsoft.com/office/officeart/2005/8/layout/cycle4"/>
    <dgm:cxn modelId="{DEA85F2A-053D-47A8-A61A-27C208C03973}" type="presOf" srcId="{0959C455-2B04-463D-9CA8-2A1D8BCF30E3}" destId="{03E1FA55-9ED1-4FA5-8F64-564DE0DA4096}" srcOrd="0" destOrd="5" presId="urn:microsoft.com/office/officeart/2005/8/layout/cycle4"/>
    <dgm:cxn modelId="{4E902930-A6BE-4D2A-AFB5-637187133A1A}" srcId="{62097579-54A3-4248-9BEB-7D2901D8531A}" destId="{DB638713-012F-4DFF-99AA-2EC737063AAA}" srcOrd="1" destOrd="0" parTransId="{5C5FEB25-1D75-48C0-A6E8-67AC715C7B86}" sibTransId="{155C9274-FDB0-4EDE-AE03-9773963BF1B0}"/>
    <dgm:cxn modelId="{3CE63537-9FEB-4871-A334-1FAF637073CE}" srcId="{62097579-54A3-4248-9BEB-7D2901D8531A}" destId="{7173E30D-7DAD-4531-A077-61CF5D50DD0B}" srcOrd="3" destOrd="0" parTransId="{9B86E381-1114-4912-B070-F643581C660B}" sibTransId="{1877DB8C-7DF5-4B2D-B719-2249AA07A620}"/>
    <dgm:cxn modelId="{97214937-E5E8-4046-9C4A-F429C73DD8C9}" type="presOf" srcId="{0C61E585-371E-408F-89F3-7C34FCFC26FB}" destId="{4A4C92AF-EA39-405E-95BE-F56ABDAC3B87}" srcOrd="0" destOrd="0" presId="urn:microsoft.com/office/officeart/2005/8/layout/cycle4"/>
    <dgm:cxn modelId="{85492B3A-CDD6-4342-BD3F-2E988D6AE779}" type="presOf" srcId="{D5AC8E88-966A-44BD-9085-F0FA7A842B8D}" destId="{D954138F-9150-4CB7-AE71-B77A13BD2EFF}" srcOrd="0" destOrd="1" presId="urn:microsoft.com/office/officeart/2005/8/layout/cycle4"/>
    <dgm:cxn modelId="{4E08995E-2471-4678-B480-162C95F08EB5}" type="presOf" srcId="{62097579-54A3-4248-9BEB-7D2901D8531A}" destId="{70658122-366F-45CF-813D-E49669C78A47}" srcOrd="0" destOrd="0" presId="urn:microsoft.com/office/officeart/2005/8/layout/cycle4"/>
    <dgm:cxn modelId="{71F37341-EC91-4FD4-9BB7-34015BE53FA9}" type="presOf" srcId="{28A286B9-44F1-424E-9660-D0E0914EEA72}" destId="{F56B00D8-39C7-4E65-870D-E96C17404611}" srcOrd="0" destOrd="0" presId="urn:microsoft.com/office/officeart/2005/8/layout/cycle4"/>
    <dgm:cxn modelId="{3E2B2348-7C1C-44A9-A3B5-D00A51084F3A}" srcId="{719F1170-6C8F-407B-A480-4AC5470C683C}" destId="{BC27183A-3E2A-4B07-A271-9FD96ED4F7F4}" srcOrd="1" destOrd="0" parTransId="{468CAB88-45B9-489A-A40F-609E1491BDA9}" sibTransId="{8B425639-6225-4B5F-B2FF-00725205C482}"/>
    <dgm:cxn modelId="{410B5849-C400-41E1-B0CB-52B1E05B8FAC}" type="presOf" srcId="{7098E496-954C-4930-9148-BB7F60567B9A}" destId="{FC2BA5C3-A36A-4EDF-B75D-D93E284B762C}" srcOrd="1" destOrd="0" presId="urn:microsoft.com/office/officeart/2005/8/layout/cycle4"/>
    <dgm:cxn modelId="{953E834C-EBD9-472F-B48C-AA600FAA2CF8}" type="presOf" srcId="{ACAD7F49-6482-43F9-9879-D7F537E52E98}" destId="{5DEAF004-ECA6-46B9-9531-EA357A1F66D9}" srcOrd="1" destOrd="4" presId="urn:microsoft.com/office/officeart/2005/8/layout/cycle4"/>
    <dgm:cxn modelId="{A866E551-50F2-4204-8F91-05549CCAB89F}" srcId="{28A286B9-44F1-424E-9660-D0E0914EEA72}" destId="{3B1B31AE-58CF-4D20-87E9-EA771A50A18C}" srcOrd="0" destOrd="0" parTransId="{0835C30A-AFCF-4A02-BCCC-6E2C94588AEE}" sibTransId="{A1DD9665-F4DF-4A28-9FD9-15B446FCB80D}"/>
    <dgm:cxn modelId="{0A0D0373-259D-44B1-9097-66A0B4DF2757}" srcId="{719F1170-6C8F-407B-A480-4AC5470C683C}" destId="{681F9918-ED7F-4783-A98C-1B72C7623F2F}" srcOrd="2" destOrd="0" parTransId="{C107920C-B5DA-4A22-94B0-83937F65C339}" sibTransId="{D22A4BA0-AEAB-4868-A36F-52C45125F92E}"/>
    <dgm:cxn modelId="{102E4653-ABF6-4530-9EE9-B624683EEEE8}" srcId="{0C61E585-371E-408F-89F3-7C34FCFC26FB}" destId="{C0597FF4-3265-497A-A9E7-C799D9D6B512}" srcOrd="3" destOrd="0" parTransId="{A488D651-E4A8-4C8C-9A80-1FC1CE333C23}" sibTransId="{9D62F8DC-F970-46C4-BD35-5B41F7757E0C}"/>
    <dgm:cxn modelId="{7D2C7073-4B5D-42FE-83A9-85D439FC9A3D}" type="presOf" srcId="{766A742D-0636-4F63-BEA4-14910F3CAEB5}" destId="{FC2BA5C3-A36A-4EDF-B75D-D93E284B762C}" srcOrd="1" destOrd="2" presId="urn:microsoft.com/office/officeart/2005/8/layout/cycle4"/>
    <dgm:cxn modelId="{2180F254-258C-4927-B03B-65B02A05FD46}" type="presOf" srcId="{7173E30D-7DAD-4531-A077-61CF5D50DD0B}" destId="{5F697AEF-C005-4591-ACA1-C47C6BFE3D27}" srcOrd="0" destOrd="3" presId="urn:microsoft.com/office/officeart/2005/8/layout/cycle4"/>
    <dgm:cxn modelId="{2E2CC077-31D6-41FD-B971-D3A1251CF37F}" srcId="{28A286B9-44F1-424E-9660-D0E0914EEA72}" destId="{0C61E585-371E-408F-89F3-7C34FCFC26FB}" srcOrd="1" destOrd="0" parTransId="{97D98057-30C4-4BA3-A7D2-A87592628F18}" sibTransId="{A3F2B7B7-8E86-4421-84DB-E34C4EF84AC3}"/>
    <dgm:cxn modelId="{DDD36F79-361C-4270-B0CB-4A488ACFC289}" type="presOf" srcId="{72BCAFE4-A420-4ECB-AD15-47DC8442E106}" destId="{5DEAF004-ECA6-46B9-9531-EA357A1F66D9}" srcOrd="1" destOrd="0" presId="urn:microsoft.com/office/officeart/2005/8/layout/cycle4"/>
    <dgm:cxn modelId="{BB78337E-FB0B-41CC-B98E-1CB327CCBBA6}" srcId="{0C61E585-371E-408F-89F3-7C34FCFC26FB}" destId="{400036A2-C6FF-4EF8-8A97-2CC142547B92}" srcOrd="1" destOrd="0" parTransId="{67E2A6DD-D58B-4785-904D-6272244F6F5B}" sibTransId="{069F68C9-F2FC-4F30-961F-94EE53074A00}"/>
    <dgm:cxn modelId="{C150F37E-DAF4-4F0F-81BD-B5C4CAF1BC55}" type="presOf" srcId="{70E3C587-57E4-4C43-AB46-5F650821B012}" destId="{9D278089-AD42-4838-9BAB-20CFAFC352D4}" srcOrd="1" destOrd="0" presId="urn:microsoft.com/office/officeart/2005/8/layout/cycle4"/>
    <dgm:cxn modelId="{20515584-E320-4C87-AA93-FD63358233E6}" type="presOf" srcId="{ACAD7F49-6482-43F9-9879-D7F537E52E98}" destId="{5F697AEF-C005-4591-ACA1-C47C6BFE3D27}" srcOrd="0" destOrd="4" presId="urn:microsoft.com/office/officeart/2005/8/layout/cycle4"/>
    <dgm:cxn modelId="{9CA8A08D-813C-4DF9-A452-71F19A9C9B94}" type="presOf" srcId="{BC27183A-3E2A-4B07-A271-9FD96ED4F7F4}" destId="{970B6AE3-27E0-4647-9AB1-E268FAB04B11}" srcOrd="1" destOrd="1" presId="urn:microsoft.com/office/officeart/2005/8/layout/cycle4"/>
    <dgm:cxn modelId="{D5E66C91-ABED-4AF7-9F38-443E3256E773}" type="presOf" srcId="{A922FCAF-1976-4086-AEA0-26142B97B945}" destId="{5DEAF004-ECA6-46B9-9531-EA357A1F66D9}" srcOrd="1" destOrd="2" presId="urn:microsoft.com/office/officeart/2005/8/layout/cycle4"/>
    <dgm:cxn modelId="{69C8FF93-71E2-4E26-9DA9-A0FDC1B2935F}" srcId="{0C61E585-371E-408F-89F3-7C34FCFC26FB}" destId="{766A742D-0636-4F63-BEA4-14910F3CAEB5}" srcOrd="2" destOrd="0" parTransId="{4DF6DE58-774D-4AF6-926D-F921370698B6}" sibTransId="{241C9182-7F8B-49DD-A295-7A764E9CD1C4}"/>
    <dgm:cxn modelId="{F72C7495-7E29-4F2E-96A0-5A44AD611EC6}" type="presOf" srcId="{D5AC8E88-966A-44BD-9085-F0FA7A842B8D}" destId="{9D278089-AD42-4838-9BAB-20CFAFC352D4}" srcOrd="1" destOrd="1" presId="urn:microsoft.com/office/officeart/2005/8/layout/cycle4"/>
    <dgm:cxn modelId="{B62D6B9C-4AEC-4F7A-9989-84D9D1DF4337}" type="presOf" srcId="{3B1B31AE-58CF-4D20-87E9-EA771A50A18C}" destId="{86B4CB5E-C9D5-4138-8CEF-586FC64481B2}" srcOrd="0" destOrd="0" presId="urn:microsoft.com/office/officeart/2005/8/layout/cycle4"/>
    <dgm:cxn modelId="{B2B6DB9F-2569-45F6-8D45-723E5C36B32A}" type="presOf" srcId="{7173E30D-7DAD-4531-A077-61CF5D50DD0B}" destId="{5DEAF004-ECA6-46B9-9531-EA357A1F66D9}" srcOrd="1" destOrd="3" presId="urn:microsoft.com/office/officeart/2005/8/layout/cycle4"/>
    <dgm:cxn modelId="{208F70A1-9790-4E96-B633-371A21C44412}" type="presOf" srcId="{681F9918-ED7F-4783-A98C-1B72C7623F2F}" destId="{970B6AE3-27E0-4647-9AB1-E268FAB04B11}" srcOrd="1" destOrd="2" presId="urn:microsoft.com/office/officeart/2005/8/layout/cycle4"/>
    <dgm:cxn modelId="{563A89A3-7A3B-4950-BDB6-E66CF9AED2EB}" type="presOf" srcId="{C0597FF4-3265-497A-A9E7-C799D9D6B512}" destId="{FC2BA5C3-A36A-4EDF-B75D-D93E284B762C}" srcOrd="1" destOrd="3" presId="urn:microsoft.com/office/officeart/2005/8/layout/cycle4"/>
    <dgm:cxn modelId="{383DFBA3-C8EC-4DE5-95F9-5A9AAF941A57}" type="presOf" srcId="{DB638713-012F-4DFF-99AA-2EC737063AAA}" destId="{5DEAF004-ECA6-46B9-9531-EA357A1F66D9}" srcOrd="1" destOrd="1" presId="urn:microsoft.com/office/officeart/2005/8/layout/cycle4"/>
    <dgm:cxn modelId="{1367B0A7-2C7D-4F94-8DC7-B1AB6D76F5D1}" type="presOf" srcId="{C0597FF4-3265-497A-A9E7-C799D9D6B512}" destId="{03E1FA55-9ED1-4FA5-8F64-564DE0DA4096}" srcOrd="0" destOrd="3" presId="urn:microsoft.com/office/officeart/2005/8/layout/cycle4"/>
    <dgm:cxn modelId="{691A9EAE-2F43-4168-A588-7DEAD2D9F7D3}" type="presOf" srcId="{681F9918-ED7F-4783-A98C-1B72C7623F2F}" destId="{12AB62CB-5125-42C0-B844-599E633EA694}" srcOrd="0" destOrd="2" presId="urn:microsoft.com/office/officeart/2005/8/layout/cycle4"/>
    <dgm:cxn modelId="{88EF8BAF-9DE8-4614-A669-5B9B647DFA84}" type="presOf" srcId="{DB638713-012F-4DFF-99AA-2EC737063AAA}" destId="{5F697AEF-C005-4591-ACA1-C47C6BFE3D27}" srcOrd="0" destOrd="1" presId="urn:microsoft.com/office/officeart/2005/8/layout/cycle4"/>
    <dgm:cxn modelId="{DFE1F0BD-6CDE-4E31-95F7-400E2EB9F7AA}" type="presOf" srcId="{70E3C587-57E4-4C43-AB46-5F650821B012}" destId="{D954138F-9150-4CB7-AE71-B77A13BD2EFF}" srcOrd="0" destOrd="0" presId="urn:microsoft.com/office/officeart/2005/8/layout/cycle4"/>
    <dgm:cxn modelId="{2A0892C3-B234-406B-BFF3-E160A1164731}" srcId="{28A286B9-44F1-424E-9660-D0E0914EEA72}" destId="{719F1170-6C8F-407B-A480-4AC5470C683C}" srcOrd="2" destOrd="0" parTransId="{1052EA61-97EF-4B41-9EEC-9EBC425FAB00}" sibTransId="{43D18316-A592-44F4-BC03-EB9460D0DC2E}"/>
    <dgm:cxn modelId="{E54816C8-07CC-4D9C-8182-3EF5B057BF26}" srcId="{0C61E585-371E-408F-89F3-7C34FCFC26FB}" destId="{0959C455-2B04-463D-9CA8-2A1D8BCF30E3}" srcOrd="5" destOrd="0" parTransId="{7853F40F-AD91-4010-A213-739A10B73B5D}" sibTransId="{EA1E6BA2-00D4-4208-95D5-660BECEF9F99}"/>
    <dgm:cxn modelId="{D4D13BCC-41DC-4BB8-9648-59BC76207946}" type="presOf" srcId="{E1BD5BC6-C012-45EF-B67A-5200EC125D13}" destId="{03E1FA55-9ED1-4FA5-8F64-564DE0DA4096}" srcOrd="0" destOrd="4" presId="urn:microsoft.com/office/officeart/2005/8/layout/cycle4"/>
    <dgm:cxn modelId="{823F33D0-4669-40C4-B5B9-DE92385AA911}" srcId="{28A286B9-44F1-424E-9660-D0E0914EEA72}" destId="{62097579-54A3-4248-9BEB-7D2901D8531A}" srcOrd="3" destOrd="0" parTransId="{CBD4B613-B640-4CBB-B3AF-6D5A16CCF990}" sibTransId="{F4333749-CF56-42C7-A869-97E91527D288}"/>
    <dgm:cxn modelId="{6ABC7AD9-AD46-4BBB-9649-C09FEE2A39F3}" srcId="{719F1170-6C8F-407B-A480-4AC5470C683C}" destId="{7E22679C-580F-4B14-8EDB-0D7924390075}" srcOrd="0" destOrd="0" parTransId="{C9DBB399-25DE-4335-A293-838C5BCEBA55}" sibTransId="{D8A3FAD8-0286-45E3-B858-3700E26596D9}"/>
    <dgm:cxn modelId="{B2F281D9-BE5E-4260-BA78-8F7A9123D391}" type="presOf" srcId="{766A742D-0636-4F63-BEA4-14910F3CAEB5}" destId="{03E1FA55-9ED1-4FA5-8F64-564DE0DA4096}" srcOrd="0" destOrd="2" presId="urn:microsoft.com/office/officeart/2005/8/layout/cycle4"/>
    <dgm:cxn modelId="{00724EDC-94E0-4AAA-BE97-F0EFCC0115EE}" type="presOf" srcId="{A922FCAF-1976-4086-AEA0-26142B97B945}" destId="{5F697AEF-C005-4591-ACA1-C47C6BFE3D27}" srcOrd="0" destOrd="2" presId="urn:microsoft.com/office/officeart/2005/8/layout/cycle4"/>
    <dgm:cxn modelId="{BB1DAADD-37D0-42B9-9144-98A6CD28791E}" srcId="{62097579-54A3-4248-9BEB-7D2901D8531A}" destId="{72BCAFE4-A420-4ECB-AD15-47DC8442E106}" srcOrd="0" destOrd="0" parTransId="{AD35B011-438A-4323-A138-1795A9EDF598}" sibTransId="{FD290EE9-B655-45C2-ABEC-812A19B15140}"/>
    <dgm:cxn modelId="{1EB6E2E0-8443-4536-B744-8BC4A78EDE57}" type="presOf" srcId="{400036A2-C6FF-4EF8-8A97-2CC142547B92}" destId="{FC2BA5C3-A36A-4EDF-B75D-D93E284B762C}" srcOrd="1" destOrd="1" presId="urn:microsoft.com/office/officeart/2005/8/layout/cycle4"/>
    <dgm:cxn modelId="{F96E53EE-70E8-4CA8-A863-342CA889B00B}" srcId="{0C61E585-371E-408F-89F3-7C34FCFC26FB}" destId="{E1BD5BC6-C012-45EF-B67A-5200EC125D13}" srcOrd="4" destOrd="0" parTransId="{6972A18D-1C3C-4D79-96EA-76C8800DEE5E}" sibTransId="{887FFF45-BD3B-4F61-8B14-26A2BCA5447A}"/>
    <dgm:cxn modelId="{371CCAF2-51B9-443E-81B6-787ECFFDF5B3}" type="presOf" srcId="{E1BD5BC6-C012-45EF-B67A-5200EC125D13}" destId="{FC2BA5C3-A36A-4EDF-B75D-D93E284B762C}" srcOrd="1" destOrd="4" presId="urn:microsoft.com/office/officeart/2005/8/layout/cycle4"/>
    <dgm:cxn modelId="{77B7CEF5-F29A-450F-B245-9FC478C51B32}" srcId="{62097579-54A3-4248-9BEB-7D2901D8531A}" destId="{A922FCAF-1976-4086-AEA0-26142B97B945}" srcOrd="2" destOrd="0" parTransId="{047D6306-B149-4D7D-8962-45F07040AE15}" sibTransId="{E12715C1-1CD0-468D-B39F-9B7EFE74849A}"/>
    <dgm:cxn modelId="{62AA2EF6-EFCF-4110-A627-8691B7DEB1F2}" srcId="{3B1B31AE-58CF-4D20-87E9-EA771A50A18C}" destId="{D5AC8E88-966A-44BD-9085-F0FA7A842B8D}" srcOrd="1" destOrd="0" parTransId="{3F8BDB15-C5B7-48D9-82B2-4D7048CDF985}" sibTransId="{555D5987-C535-4DF0-B0AE-FFF0F989BA8C}"/>
    <dgm:cxn modelId="{7ACED6F6-B4B5-4E97-960F-B502EE2F1A9C}" srcId="{0C61E585-371E-408F-89F3-7C34FCFC26FB}" destId="{7098E496-954C-4930-9148-BB7F60567B9A}" srcOrd="0" destOrd="0" parTransId="{80ABAEB2-815A-48D9-AD04-2C23DEB16C92}" sibTransId="{C45EBAA9-C11D-4196-B203-7E1EDA1005EE}"/>
    <dgm:cxn modelId="{353793F8-EBB0-46F4-9CED-EA90D3FB93D9}" type="presOf" srcId="{BC27183A-3E2A-4B07-A271-9FD96ED4F7F4}" destId="{12AB62CB-5125-42C0-B844-599E633EA694}" srcOrd="0" destOrd="1" presId="urn:microsoft.com/office/officeart/2005/8/layout/cycle4"/>
    <dgm:cxn modelId="{098514FA-44A4-4921-90ED-9EAF9111364E}" type="presOf" srcId="{0959C455-2B04-463D-9CA8-2A1D8BCF30E3}" destId="{FC2BA5C3-A36A-4EDF-B75D-D93E284B762C}" srcOrd="1" destOrd="5" presId="urn:microsoft.com/office/officeart/2005/8/layout/cycle4"/>
    <dgm:cxn modelId="{9D2039FF-D713-40AE-846C-E4D0AB48327D}" srcId="{62097579-54A3-4248-9BEB-7D2901D8531A}" destId="{ACAD7F49-6482-43F9-9879-D7F537E52E98}" srcOrd="4" destOrd="0" parTransId="{BCA104A7-C66A-476E-A078-24D21F4C56F3}" sibTransId="{C2A16084-2DEE-4377-B5D3-A8953BB9CF29}"/>
    <dgm:cxn modelId="{D00325FD-9395-473B-ACF7-6DE195E44ECA}" type="presParOf" srcId="{F56B00D8-39C7-4E65-870D-E96C17404611}" destId="{2C7A93F3-407E-4482-BA73-FEF12B798DC0}" srcOrd="0" destOrd="0" presId="urn:microsoft.com/office/officeart/2005/8/layout/cycle4"/>
    <dgm:cxn modelId="{27F4FC41-25CF-4C6D-866A-F2CEFC417C1E}" type="presParOf" srcId="{2C7A93F3-407E-4482-BA73-FEF12B798DC0}" destId="{D24F26BA-706F-4E33-86FD-1D120FA5A511}" srcOrd="0" destOrd="0" presId="urn:microsoft.com/office/officeart/2005/8/layout/cycle4"/>
    <dgm:cxn modelId="{F391125A-6E0F-49F2-B0B3-A002C8616951}" type="presParOf" srcId="{D24F26BA-706F-4E33-86FD-1D120FA5A511}" destId="{D954138F-9150-4CB7-AE71-B77A13BD2EFF}" srcOrd="0" destOrd="0" presId="urn:microsoft.com/office/officeart/2005/8/layout/cycle4"/>
    <dgm:cxn modelId="{CEF20921-944E-473B-B431-C764EA75DA0A}" type="presParOf" srcId="{D24F26BA-706F-4E33-86FD-1D120FA5A511}" destId="{9D278089-AD42-4838-9BAB-20CFAFC352D4}" srcOrd="1" destOrd="0" presId="urn:microsoft.com/office/officeart/2005/8/layout/cycle4"/>
    <dgm:cxn modelId="{D41F5936-9671-4A61-BD1B-F2423A94160C}" type="presParOf" srcId="{2C7A93F3-407E-4482-BA73-FEF12B798DC0}" destId="{0866A0EE-4D9E-4252-8011-729542AA7A62}" srcOrd="1" destOrd="0" presId="urn:microsoft.com/office/officeart/2005/8/layout/cycle4"/>
    <dgm:cxn modelId="{FF7409D8-3622-4A43-91BB-588F6A8FB8E1}" type="presParOf" srcId="{0866A0EE-4D9E-4252-8011-729542AA7A62}" destId="{03E1FA55-9ED1-4FA5-8F64-564DE0DA4096}" srcOrd="0" destOrd="0" presId="urn:microsoft.com/office/officeart/2005/8/layout/cycle4"/>
    <dgm:cxn modelId="{314B3D34-94B9-44AB-9596-847C77DE83D4}" type="presParOf" srcId="{0866A0EE-4D9E-4252-8011-729542AA7A62}" destId="{FC2BA5C3-A36A-4EDF-B75D-D93E284B762C}" srcOrd="1" destOrd="0" presId="urn:microsoft.com/office/officeart/2005/8/layout/cycle4"/>
    <dgm:cxn modelId="{010DA3EE-AB16-4D0A-A39D-3C24DBFE9022}" type="presParOf" srcId="{2C7A93F3-407E-4482-BA73-FEF12B798DC0}" destId="{E6081BED-57D6-422B-A4AA-FFFB16B0D719}" srcOrd="2" destOrd="0" presId="urn:microsoft.com/office/officeart/2005/8/layout/cycle4"/>
    <dgm:cxn modelId="{BE449D2B-230A-4DF8-9F2D-A7F95F796212}" type="presParOf" srcId="{E6081BED-57D6-422B-A4AA-FFFB16B0D719}" destId="{12AB62CB-5125-42C0-B844-599E633EA694}" srcOrd="0" destOrd="0" presId="urn:microsoft.com/office/officeart/2005/8/layout/cycle4"/>
    <dgm:cxn modelId="{B4B83E9C-E84B-412C-91A1-334D738345C2}" type="presParOf" srcId="{E6081BED-57D6-422B-A4AA-FFFB16B0D719}" destId="{970B6AE3-27E0-4647-9AB1-E268FAB04B11}" srcOrd="1" destOrd="0" presId="urn:microsoft.com/office/officeart/2005/8/layout/cycle4"/>
    <dgm:cxn modelId="{CC0263FC-56BF-4C46-A360-720BB248BF12}" type="presParOf" srcId="{2C7A93F3-407E-4482-BA73-FEF12B798DC0}" destId="{AD1FB108-27BA-4004-A119-821D4318CA65}" srcOrd="3" destOrd="0" presId="urn:microsoft.com/office/officeart/2005/8/layout/cycle4"/>
    <dgm:cxn modelId="{C11207FC-6EB1-4A51-9D80-46735C548E70}" type="presParOf" srcId="{AD1FB108-27BA-4004-A119-821D4318CA65}" destId="{5F697AEF-C005-4591-ACA1-C47C6BFE3D27}" srcOrd="0" destOrd="0" presId="urn:microsoft.com/office/officeart/2005/8/layout/cycle4"/>
    <dgm:cxn modelId="{9F5F63AF-8279-4B2B-B030-05C638F67B7A}" type="presParOf" srcId="{AD1FB108-27BA-4004-A119-821D4318CA65}" destId="{5DEAF004-ECA6-46B9-9531-EA357A1F66D9}" srcOrd="1" destOrd="0" presId="urn:microsoft.com/office/officeart/2005/8/layout/cycle4"/>
    <dgm:cxn modelId="{2D364445-EC01-4A5E-B64F-C0A7311901EE}" type="presParOf" srcId="{2C7A93F3-407E-4482-BA73-FEF12B798DC0}" destId="{C948FB69-343F-4562-AFC1-DDC3C773E6BD}" srcOrd="4" destOrd="0" presId="urn:microsoft.com/office/officeart/2005/8/layout/cycle4"/>
    <dgm:cxn modelId="{AB8C8CF8-BE58-4320-8636-7D8CE44CE355}" type="presParOf" srcId="{F56B00D8-39C7-4E65-870D-E96C17404611}" destId="{217F64A4-6B15-4EBA-9249-A3DE3C5E6DD1}" srcOrd="1" destOrd="0" presId="urn:microsoft.com/office/officeart/2005/8/layout/cycle4"/>
    <dgm:cxn modelId="{BAD52604-4CD3-4FE4-8129-A3C43F40E72B}" type="presParOf" srcId="{217F64A4-6B15-4EBA-9249-A3DE3C5E6DD1}" destId="{86B4CB5E-C9D5-4138-8CEF-586FC64481B2}" srcOrd="0" destOrd="0" presId="urn:microsoft.com/office/officeart/2005/8/layout/cycle4"/>
    <dgm:cxn modelId="{A090020D-728E-4156-911B-242D8412B624}" type="presParOf" srcId="{217F64A4-6B15-4EBA-9249-A3DE3C5E6DD1}" destId="{4A4C92AF-EA39-405E-95BE-F56ABDAC3B87}" srcOrd="1" destOrd="0" presId="urn:microsoft.com/office/officeart/2005/8/layout/cycle4"/>
    <dgm:cxn modelId="{FF4F5FF4-5B3A-40AD-A6B1-C7A3233D7755}" type="presParOf" srcId="{217F64A4-6B15-4EBA-9249-A3DE3C5E6DD1}" destId="{3FEAC96B-8B82-4213-A8CE-81914ED428E7}" srcOrd="2" destOrd="0" presId="urn:microsoft.com/office/officeart/2005/8/layout/cycle4"/>
    <dgm:cxn modelId="{17FFC72D-C156-4DC3-963E-230FB5465A27}" type="presParOf" srcId="{217F64A4-6B15-4EBA-9249-A3DE3C5E6DD1}" destId="{70658122-366F-45CF-813D-E49669C78A47}" srcOrd="3" destOrd="0" presId="urn:microsoft.com/office/officeart/2005/8/layout/cycle4"/>
    <dgm:cxn modelId="{DB79C0F9-1E6F-4081-B5FD-0F37B00B9A19}" type="presParOf" srcId="{217F64A4-6B15-4EBA-9249-A3DE3C5E6DD1}" destId="{08E862F1-3295-4416-8F17-8294ACB7E9A1}" srcOrd="4" destOrd="0" presId="urn:microsoft.com/office/officeart/2005/8/layout/cycle4"/>
    <dgm:cxn modelId="{6580C3F4-DD0B-4432-B600-7F59C1CCEC2F}" type="presParOf" srcId="{F56B00D8-39C7-4E65-870D-E96C17404611}" destId="{E1997EEE-0D6A-4B17-85C4-E01760900E74}" srcOrd="2" destOrd="0" presId="urn:microsoft.com/office/officeart/2005/8/layout/cycle4"/>
    <dgm:cxn modelId="{CD13611A-2DE3-4AC2-99B4-7BD8B09EA638}" type="presParOf" srcId="{F56B00D8-39C7-4E65-870D-E96C17404611}" destId="{022D9547-D5A6-4A60-AC3D-5F37683D5F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>
              <a:latin typeface="Calibri"/>
              <a:cs typeface="Calibri"/>
            </a:rPr>
            <a:t>0. Introducción</a:t>
          </a:r>
          <a:endParaRPr lang="en-US" sz="1100" kern="120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="1" kern="1200" baseline="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="1" kern="1200" baseline="0">
              <a:solidFill>
                <a:srgbClr val="00B0F0"/>
              </a:solidFill>
              <a:latin typeface="Calibri"/>
              <a:cs typeface="Times New Roman"/>
            </a:rPr>
            <a:t>Las Notas de Enseñanza</a:t>
          </a:r>
          <a:endParaRPr lang="es-CO" sz="1100" b="1" kern="1200">
            <a:solidFill>
              <a:srgbClr val="00B0F0"/>
            </a:solidFill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62CB-5125-42C0-B844-599E633EA694}">
      <dsp:nvSpPr>
        <dsp:cNvPr id="0" name=""/>
        <dsp:cNvSpPr/>
      </dsp:nvSpPr>
      <dsp:spPr>
        <a:xfrm>
          <a:off x="4463583" y="3536239"/>
          <a:ext cx="3673324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Instrucciones de uso</a:t>
          </a: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Tareas asignadas</a:t>
          </a: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Tiempos asignados</a:t>
          </a:r>
        </a:p>
      </dsp:txBody>
      <dsp:txXfrm>
        <a:off x="5602136" y="3988822"/>
        <a:ext cx="2498217" cy="1174974"/>
      </dsp:txXfrm>
    </dsp:sp>
    <dsp:sp modelId="{5F697AEF-C005-4591-ACA1-C47C6BFE3D27}">
      <dsp:nvSpPr>
        <dsp:cNvPr id="0" name=""/>
        <dsp:cNvSpPr/>
      </dsp:nvSpPr>
      <dsp:spPr>
        <a:xfrm>
          <a:off x="288027" y="3536239"/>
          <a:ext cx="3641469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Preguntas Sesión Individual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Preguntas Sesión Grupos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Preguntas Sesión Plenaria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Respuesta a las preguntas con pros y contras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Epílogo</a:t>
          </a:r>
        </a:p>
      </dsp:txBody>
      <dsp:txXfrm>
        <a:off x="324582" y="3988822"/>
        <a:ext cx="2475918" cy="1174974"/>
      </dsp:txXfrm>
    </dsp:sp>
    <dsp:sp modelId="{03E1FA55-9ED1-4FA5-8F64-564DE0DA4096}">
      <dsp:nvSpPr>
        <dsp:cNvPr id="0" name=""/>
        <dsp:cNvSpPr/>
      </dsp:nvSpPr>
      <dsp:spPr>
        <a:xfrm>
          <a:off x="4455620" y="0"/>
          <a:ext cx="3689252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Objetivo General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 err="1"/>
            <a:t>Obj</a:t>
          </a:r>
          <a:r>
            <a:rPr lang="es-CO" sz="1400" kern="1200" dirty="0"/>
            <a:t>. Específicos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A quién se dirige</a:t>
          </a:r>
        </a:p>
        <a:p>
          <a:pPr marL="114300" lvl="1" indent="-114300" algn="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 Light" panose="020F0302020204030204"/>
            </a:rPr>
            <a:t>Te mas </a:t>
          </a:r>
          <a:endParaRPr lang="es-CO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Fundamentación Teórica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Lecturas Complementarias</a:t>
          </a:r>
        </a:p>
      </dsp:txBody>
      <dsp:txXfrm>
        <a:off x="5598950" y="36555"/>
        <a:ext cx="2509366" cy="1174974"/>
      </dsp:txXfrm>
    </dsp:sp>
    <dsp:sp modelId="{D954138F-9150-4CB7-AE71-B77A13BD2EFF}">
      <dsp:nvSpPr>
        <dsp:cNvPr id="0" name=""/>
        <dsp:cNvSpPr/>
      </dsp:nvSpPr>
      <dsp:spPr>
        <a:xfrm>
          <a:off x="280063" y="0"/>
          <a:ext cx="3657396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Resumen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Contexto</a:t>
          </a:r>
        </a:p>
      </dsp:txBody>
      <dsp:txXfrm>
        <a:off x="316618" y="36555"/>
        <a:ext cx="2487067" cy="1174974"/>
      </dsp:txXfrm>
    </dsp:sp>
    <dsp:sp modelId="{86B4CB5E-C9D5-4138-8CEF-586FC64481B2}">
      <dsp:nvSpPr>
        <dsp:cNvPr id="0" name=""/>
        <dsp:cNvSpPr/>
      </dsp:nvSpPr>
      <dsp:spPr>
        <a:xfrm>
          <a:off x="1908712" y="296420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Síntesis</a:t>
          </a:r>
        </a:p>
      </dsp:txBody>
      <dsp:txXfrm>
        <a:off x="2568235" y="955943"/>
        <a:ext cx="1592229" cy="1592229"/>
      </dsp:txXfrm>
    </dsp:sp>
    <dsp:sp modelId="{4A4C92AF-EA39-405E-95BE-F56ABDAC3B87}">
      <dsp:nvSpPr>
        <dsp:cNvPr id="0" name=""/>
        <dsp:cNvSpPr/>
      </dsp:nvSpPr>
      <dsp:spPr>
        <a:xfrm rot="5400000">
          <a:off x="4264471" y="296420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Objetivos de Aprendizaje</a:t>
          </a:r>
        </a:p>
      </dsp:txBody>
      <dsp:txXfrm rot="-5400000">
        <a:off x="4264471" y="955943"/>
        <a:ext cx="1592229" cy="1592229"/>
      </dsp:txXfrm>
    </dsp:sp>
    <dsp:sp modelId="{3FEAC96B-8B82-4213-A8CE-81914ED428E7}">
      <dsp:nvSpPr>
        <dsp:cNvPr id="0" name=""/>
        <dsp:cNvSpPr/>
      </dsp:nvSpPr>
      <dsp:spPr>
        <a:xfrm rot="10800000">
          <a:off x="4264471" y="2652179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Metodología</a:t>
          </a:r>
        </a:p>
      </dsp:txBody>
      <dsp:txXfrm rot="10800000">
        <a:off x="4264471" y="2652179"/>
        <a:ext cx="1592229" cy="1592229"/>
      </dsp:txXfrm>
    </dsp:sp>
    <dsp:sp modelId="{70658122-366F-45CF-813D-E49669C78A47}">
      <dsp:nvSpPr>
        <dsp:cNvPr id="0" name=""/>
        <dsp:cNvSpPr/>
      </dsp:nvSpPr>
      <dsp:spPr>
        <a:xfrm rot="16200000">
          <a:off x="1908712" y="2652179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Preguntas Detonantes y Análisis</a:t>
          </a:r>
        </a:p>
      </dsp:txBody>
      <dsp:txXfrm rot="5400000">
        <a:off x="2568235" y="2652179"/>
        <a:ext cx="1592229" cy="1592229"/>
      </dsp:txXfrm>
    </dsp:sp>
    <dsp:sp modelId="{E1997EEE-0D6A-4B17-85C4-E01760900E74}">
      <dsp:nvSpPr>
        <dsp:cNvPr id="0" name=""/>
        <dsp:cNvSpPr/>
      </dsp:nvSpPr>
      <dsp:spPr>
        <a:xfrm>
          <a:off x="3823741" y="2132144"/>
          <a:ext cx="777452" cy="676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D9547-D5A6-4A60-AC3D-5F37683D5FC5}">
      <dsp:nvSpPr>
        <dsp:cNvPr id="0" name=""/>
        <dsp:cNvSpPr/>
      </dsp:nvSpPr>
      <dsp:spPr>
        <a:xfrm rot="10800000">
          <a:off x="3823741" y="2392161"/>
          <a:ext cx="777452" cy="676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BE1FF-7221-4663-8492-B684ECC192E2}" type="datetimeFigureOut">
              <a:rPr lang="es-CO"/>
              <a:pPr>
                <a:defRPr/>
              </a:pPr>
              <a:t>14/04/2023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8ADB7-E21C-43F5-B9F0-D23D1DE776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2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02617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Z</a:t>
            </a:r>
            <a:endParaRPr lang="es-CO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/>
              <a:t>© </a:t>
            </a:r>
            <a:r>
              <a:rPr lang="es-ES" sz="800" err="1"/>
              <a:t>All</a:t>
            </a:r>
            <a:r>
              <a:rPr lang="es-ES" sz="800"/>
              <a:t> Copyright 2023 - </a:t>
            </a:r>
            <a:r>
              <a:rPr lang="es-ES" sz="800" b="1"/>
              <a:t>UNIMINUTO</a:t>
            </a:r>
          </a:p>
          <a:p>
            <a:r>
              <a:rPr lang="es-ES" sz="800"/>
              <a:t>Vicerrectoría General Académica</a:t>
            </a:r>
            <a:endParaRPr lang="es-CO" sz="80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/>
              <a:t>Dirección de Docencia - </a:t>
            </a:r>
            <a:r>
              <a:rPr lang="es-ES" sz="1050" b="1"/>
              <a:t>Subdirección de Docencia</a:t>
            </a:r>
            <a:endParaRPr lang="es-CO" sz="1050" b="1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2"/>
            <a:ext cx="5929086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2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>
                <a:solidFill>
                  <a:schemeClr val="bg1"/>
                </a:solidFill>
              </a:rPr>
              <a:t>© </a:t>
            </a:r>
            <a:r>
              <a:rPr lang="es-ES" sz="800" err="1">
                <a:solidFill>
                  <a:schemeClr val="bg1"/>
                </a:solidFill>
              </a:rPr>
              <a:t>All</a:t>
            </a:r>
            <a:r>
              <a:rPr lang="es-ES" sz="800">
                <a:solidFill>
                  <a:schemeClr val="bg1"/>
                </a:solidFill>
              </a:rPr>
              <a:t> Copyright 2023 - </a:t>
            </a:r>
            <a:r>
              <a:rPr lang="es-ES" sz="800" b="1">
                <a:solidFill>
                  <a:schemeClr val="bg1"/>
                </a:solidFill>
              </a:rPr>
              <a:t>UNIMINUTO</a:t>
            </a:r>
          </a:p>
          <a:p>
            <a:r>
              <a:rPr lang="es-ES" sz="800">
                <a:solidFill>
                  <a:schemeClr val="bg1"/>
                </a:solidFill>
              </a:rPr>
              <a:t>Vicerrectoría General Académica</a:t>
            </a:r>
            <a:endParaRPr lang="es-CO" sz="80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Dirección de Docencia - </a:t>
            </a:r>
            <a:r>
              <a:rPr lang="es-ES" sz="1050" b="1">
                <a:solidFill>
                  <a:schemeClr val="bg1"/>
                </a:solidFill>
              </a:rPr>
              <a:t>Subdirección de Docencia</a:t>
            </a:r>
            <a:endParaRPr lang="es-CO" sz="1050" b="1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18717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3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3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Z</a:t>
            </a:r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/>
              <a:t>© </a:t>
            </a:r>
            <a:r>
              <a:rPr lang="es-ES" sz="1050" err="1"/>
              <a:t>All</a:t>
            </a:r>
            <a:r>
              <a:rPr lang="es-ES" sz="1050"/>
              <a:t> Copyright 2023 - </a:t>
            </a:r>
            <a:r>
              <a:rPr lang="es-ES" sz="1050" b="1"/>
              <a:t>UNIMINUTO</a:t>
            </a:r>
          </a:p>
          <a:p>
            <a:r>
              <a:rPr lang="es-ES" sz="1050"/>
              <a:t>Vicerrectoría General Académica</a:t>
            </a:r>
            <a:endParaRPr lang="es-CO" sz="105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/>
              <a:t>Dirección de Docencia - </a:t>
            </a:r>
            <a:r>
              <a:rPr lang="es-ES" sz="1050" b="1"/>
              <a:t>Subdirección de Docencia</a:t>
            </a:r>
            <a:endParaRPr lang="es-CO" sz="1050" b="1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© </a:t>
            </a:r>
            <a:r>
              <a:rPr lang="es-ES" sz="1050" err="1">
                <a:solidFill>
                  <a:schemeClr val="bg1"/>
                </a:solidFill>
              </a:rPr>
              <a:t>All</a:t>
            </a:r>
            <a:r>
              <a:rPr lang="es-ES" sz="1050">
                <a:solidFill>
                  <a:schemeClr val="bg1"/>
                </a:solidFill>
              </a:rPr>
              <a:t> Copyright 2023 - </a:t>
            </a:r>
            <a:r>
              <a:rPr lang="es-ES" sz="1050" b="1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1050">
                <a:solidFill>
                  <a:schemeClr val="bg1"/>
                </a:solidFill>
              </a:rPr>
              <a:t>Vicerrectoría General Académica</a:t>
            </a:r>
            <a:endParaRPr lang="es-CO" sz="105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Dirección de Docencia - </a:t>
            </a:r>
            <a:r>
              <a:rPr lang="es-ES" sz="1050" b="1">
                <a:solidFill>
                  <a:schemeClr val="bg1"/>
                </a:solidFill>
              </a:rPr>
              <a:t>Subdirección de Docencia</a:t>
            </a:r>
            <a:endParaRPr lang="es-CO" sz="1050" b="1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6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0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/>
              <a:t>© </a:t>
            </a:r>
            <a:r>
              <a:rPr lang="es-ES" sz="1050" err="1"/>
              <a:t>All</a:t>
            </a:r>
            <a:r>
              <a:rPr lang="es-ES" sz="1050"/>
              <a:t> Copyright 2023 - </a:t>
            </a:r>
            <a:r>
              <a:rPr lang="es-ES" sz="1050" b="1"/>
              <a:t>UNIMINUTO</a:t>
            </a:r>
          </a:p>
          <a:p>
            <a:r>
              <a:rPr lang="es-ES" sz="1050"/>
              <a:t>Vicerrectoría General Académica</a:t>
            </a:r>
            <a:endParaRPr lang="es-CO" sz="105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400883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/>
              <a:t>Dirección de Docencia - </a:t>
            </a:r>
            <a:r>
              <a:rPr lang="es-ES" sz="1050" b="1"/>
              <a:t>Subdirección de Docencia</a:t>
            </a:r>
            <a:endParaRPr lang="es-CO" sz="1050" b="1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4"/>
            <a:ext cx="4519946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5" y="6258934"/>
            <a:ext cx="2101302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1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1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© </a:t>
            </a:r>
            <a:r>
              <a:rPr lang="es-ES" sz="1050" err="1">
                <a:solidFill>
                  <a:schemeClr val="bg1"/>
                </a:solidFill>
              </a:rPr>
              <a:t>All</a:t>
            </a:r>
            <a:r>
              <a:rPr lang="es-ES" sz="1050">
                <a:solidFill>
                  <a:schemeClr val="bg1"/>
                </a:solidFill>
              </a:rPr>
              <a:t> Copyright 2023 - </a:t>
            </a:r>
            <a:r>
              <a:rPr lang="es-ES" sz="1050" b="1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1050">
                <a:solidFill>
                  <a:schemeClr val="bg1"/>
                </a:solidFill>
              </a:rPr>
              <a:t>Vicerrectoría General Académica</a:t>
            </a:r>
            <a:endParaRPr lang="es-CO" sz="105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Dirección de Docencia - </a:t>
            </a:r>
            <a:r>
              <a:rPr lang="es-ES" sz="1050" b="1">
                <a:solidFill>
                  <a:schemeClr val="bg1"/>
                </a:solidFill>
              </a:rPr>
              <a:t>Subdirección de Docencia</a:t>
            </a:r>
            <a:endParaRPr lang="es-CO" sz="1050" b="1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3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/>
                </a:solidFill>
              </a:rPr>
              <a:t>© </a:t>
            </a:r>
            <a:r>
              <a:rPr lang="es-ES" sz="1050" err="1">
                <a:solidFill>
                  <a:schemeClr val="bg1"/>
                </a:solidFill>
              </a:rPr>
              <a:t>All</a:t>
            </a:r>
            <a:r>
              <a:rPr lang="es-ES" sz="1050">
                <a:solidFill>
                  <a:schemeClr val="bg1"/>
                </a:solidFill>
              </a:rPr>
              <a:t> Copyright 2023 - </a:t>
            </a:r>
            <a:r>
              <a:rPr lang="es-ES" sz="1050" b="1">
                <a:solidFill>
                  <a:schemeClr val="bg1"/>
                </a:solidFill>
              </a:rPr>
              <a:t>UNIMINUTO</a:t>
            </a:r>
          </a:p>
          <a:p>
            <a:r>
              <a:rPr lang="es-ES" sz="1050">
                <a:solidFill>
                  <a:schemeClr val="bg1"/>
                </a:solidFill>
              </a:rPr>
              <a:t>Vicerrectoría General Académica</a:t>
            </a:r>
            <a:endParaRPr lang="es-CO" sz="105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Dirección de Docencia - </a:t>
            </a:r>
            <a:r>
              <a:rPr lang="es-ES" sz="1050" b="1">
                <a:solidFill>
                  <a:schemeClr val="bg1"/>
                </a:solidFill>
              </a:rPr>
              <a:t>Subdirección de Docencia</a:t>
            </a:r>
            <a:endParaRPr lang="es-CO" sz="1050" b="1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0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/>
              <a:t>© </a:t>
            </a:r>
            <a:r>
              <a:rPr lang="es-ES" sz="1050" err="1"/>
              <a:t>All</a:t>
            </a:r>
            <a:r>
              <a:rPr lang="es-ES" sz="1050"/>
              <a:t> Copyright 2023 - </a:t>
            </a:r>
            <a:r>
              <a:rPr lang="es-ES" sz="1050" b="1"/>
              <a:t>UNIMINUTO</a:t>
            </a:r>
          </a:p>
          <a:p>
            <a:r>
              <a:rPr lang="es-ES" sz="1050"/>
              <a:t>Vicerrectoría General Académica</a:t>
            </a:r>
            <a:endParaRPr lang="es-CO" sz="105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/>
              <a:t>Dirección de Docencia - </a:t>
            </a:r>
            <a:r>
              <a:rPr lang="es-ES" sz="1050" b="1"/>
              <a:t>Subdirección de Docencia</a:t>
            </a:r>
            <a:endParaRPr lang="es-CO" sz="1050" b="1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4" y="1153763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31374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2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2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>
                <a:solidFill>
                  <a:schemeClr val="bg1"/>
                </a:solidFill>
              </a:rPr>
              <a:t>© </a:t>
            </a:r>
            <a:r>
              <a:rPr lang="es-ES" sz="1050" err="1">
                <a:solidFill>
                  <a:schemeClr val="bg1"/>
                </a:solidFill>
              </a:rPr>
              <a:t>All</a:t>
            </a:r>
            <a:r>
              <a:rPr lang="es-ES" sz="1050">
                <a:solidFill>
                  <a:schemeClr val="bg1"/>
                </a:solidFill>
              </a:rPr>
              <a:t> Copyright 2023 - </a:t>
            </a:r>
            <a:r>
              <a:rPr lang="es-ES" sz="1050" b="1">
                <a:solidFill>
                  <a:schemeClr val="bg1"/>
                </a:solidFill>
              </a:rPr>
              <a:t>UNIMINUTO</a:t>
            </a:r>
          </a:p>
          <a:p>
            <a:r>
              <a:rPr lang="es-ES" sz="1050">
                <a:solidFill>
                  <a:schemeClr val="bg1"/>
                </a:solidFill>
              </a:rPr>
              <a:t>Vicerrectoría General Académica</a:t>
            </a:r>
            <a:endParaRPr lang="es-CO" sz="105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>
                <a:solidFill>
                  <a:schemeClr val="bg1"/>
                </a:solidFill>
              </a:rPr>
              <a:t>Dirección de Docencia - </a:t>
            </a:r>
            <a:r>
              <a:rPr lang="es-ES" sz="1050" b="1">
                <a:solidFill>
                  <a:schemeClr val="bg1"/>
                </a:solidFill>
              </a:rPr>
              <a:t>Subdirección de Docencia</a:t>
            </a:r>
            <a:endParaRPr lang="es-CO" sz="1050" b="1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5"/>
            <a:ext cx="6149898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1" y="339436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4" y="579650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2" y="1140463"/>
            <a:ext cx="4212634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0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Z</a:t>
            </a:r>
            <a:endParaRPr lang="es-CO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/>
              <a:t>© </a:t>
            </a:r>
            <a:r>
              <a:rPr lang="es-ES" sz="600" err="1"/>
              <a:t>All</a:t>
            </a:r>
            <a:r>
              <a:rPr lang="es-ES" sz="600"/>
              <a:t> Copyright 2023 - </a:t>
            </a:r>
            <a:r>
              <a:rPr lang="es-ES" sz="600" b="1"/>
              <a:t>UNIMINUTO</a:t>
            </a:r>
          </a:p>
          <a:p>
            <a:r>
              <a:rPr lang="es-ES" sz="600"/>
              <a:t>Vicerrectoría General Académica</a:t>
            </a:r>
            <a:endParaRPr lang="es-CO" sz="60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4"/>
            <a:ext cx="5929087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3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>
                <a:solidFill>
                  <a:schemeClr val="bg1"/>
                </a:solidFill>
              </a:rPr>
              <a:t>© </a:t>
            </a:r>
            <a:r>
              <a:rPr lang="es-ES" sz="600" err="1">
                <a:solidFill>
                  <a:schemeClr val="bg1"/>
                </a:solidFill>
              </a:rPr>
              <a:t>All</a:t>
            </a:r>
            <a:r>
              <a:rPr lang="es-ES" sz="600">
                <a:solidFill>
                  <a:schemeClr val="bg1"/>
                </a:solidFill>
              </a:rPr>
              <a:t> Copyright 2023 - </a:t>
            </a:r>
            <a:r>
              <a:rPr lang="es-ES" sz="600" b="1">
                <a:solidFill>
                  <a:schemeClr val="bg1"/>
                </a:solidFill>
              </a:rPr>
              <a:t>UNIMINUTO</a:t>
            </a:r>
          </a:p>
          <a:p>
            <a:r>
              <a:rPr lang="es-ES" sz="600">
                <a:solidFill>
                  <a:schemeClr val="bg1"/>
                </a:solidFill>
              </a:rPr>
              <a:t>Vicerrectoría General Académica</a:t>
            </a:r>
            <a:endParaRPr lang="es-CO" sz="60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18719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Z</a:t>
            </a:r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/>
              <a:t>© </a:t>
            </a:r>
            <a:r>
              <a:rPr lang="es-ES" sz="788" err="1"/>
              <a:t>All</a:t>
            </a:r>
            <a:r>
              <a:rPr lang="es-ES" sz="788"/>
              <a:t> Copyright 2023 - </a:t>
            </a:r>
            <a:r>
              <a:rPr lang="es-ES" sz="788" b="1"/>
              <a:t>UNIMINUTO</a:t>
            </a:r>
          </a:p>
          <a:p>
            <a:r>
              <a:rPr lang="es-ES" sz="788"/>
              <a:t>Vicerrectoría General Académica</a:t>
            </a:r>
            <a:endParaRPr lang="es-CO" sz="788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7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/>
              <a:t>© </a:t>
            </a:r>
            <a:r>
              <a:rPr lang="es-ES" sz="788" err="1"/>
              <a:t>All</a:t>
            </a:r>
            <a:r>
              <a:rPr lang="es-ES" sz="788"/>
              <a:t> Copyright 2023 - </a:t>
            </a:r>
            <a:r>
              <a:rPr lang="es-ES" sz="788" b="1"/>
              <a:t>UNIMINUTO</a:t>
            </a:r>
          </a:p>
          <a:p>
            <a:r>
              <a:rPr lang="es-ES" sz="788"/>
              <a:t>Vicerrectoría General Académica</a:t>
            </a:r>
            <a:endParaRPr lang="es-CO" sz="788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400883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6"/>
            <a:ext cx="4519947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6" y="6258936"/>
            <a:ext cx="2101303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5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/>
              <a:t>© </a:t>
            </a:r>
            <a:r>
              <a:rPr lang="es-ES" sz="788" err="1"/>
              <a:t>All</a:t>
            </a:r>
            <a:r>
              <a:rPr lang="es-ES" sz="788"/>
              <a:t> Copyright 2023 - </a:t>
            </a:r>
            <a:r>
              <a:rPr lang="es-ES" sz="788" b="1"/>
              <a:t>UNIMINUTO</a:t>
            </a:r>
          </a:p>
          <a:p>
            <a:r>
              <a:rPr lang="es-ES" sz="788"/>
              <a:t>Vicerrectoría General Académica</a:t>
            </a:r>
            <a:endParaRPr lang="es-CO" sz="788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6" y="1153765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1376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14/04/2023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7"/>
            <a:ext cx="6149899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2" y="339438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5" y="579652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1" y="1140463"/>
            <a:ext cx="4212635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1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14/04/2023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94" r:id="rId14"/>
    <p:sldLayoutId id="2147483895" r:id="rId15"/>
    <p:sldLayoutId id="2147483896" r:id="rId16"/>
    <p:sldLayoutId id="2147483897" r:id="rId17"/>
    <p:sldLayoutId id="214748387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660" r:id="rId17"/>
    <p:sldLayoutId id="2147483675" r:id="rId18"/>
    <p:sldLayoutId id="2147483661" r:id="rId19"/>
    <p:sldLayoutId id="2147483662" r:id="rId20"/>
    <p:sldLayoutId id="2147483663" r:id="rId21"/>
    <p:sldLayoutId id="2147483664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65" r:id="rId30"/>
    <p:sldLayoutId id="2147483666" r:id="rId31"/>
    <p:sldLayoutId id="2147483649" r:id="rId32"/>
    <p:sldLayoutId id="2147483655" r:id="rId3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79" r:id="rId14"/>
    <p:sldLayoutId id="2147483866" r:id="rId15"/>
    <p:sldLayoutId id="2147483868" r:id="rId16"/>
    <p:sldLayoutId id="2147483869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20AEEE1-18B9-1964-2F8C-11FDB5FA7DBC}"/>
              </a:ext>
            </a:extLst>
          </p:cNvPr>
          <p:cNvSpPr txBox="1">
            <a:spLocks/>
          </p:cNvSpPr>
          <p:nvPr/>
        </p:nvSpPr>
        <p:spPr>
          <a:xfrm>
            <a:off x="1847405" y="294556"/>
            <a:ext cx="8460638" cy="6007631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O" sz="4400" b="1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310721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420279" y="3125011"/>
            <a:ext cx="7653741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ES" b="1">
                <a:latin typeface="Calibri"/>
                <a:cs typeface="Calibri"/>
              </a:rPr>
              <a:t>Bibliografía recomendada</a:t>
            </a:r>
          </a:p>
          <a:p>
            <a:pPr lvl="0"/>
            <a:endParaRPr lang="es-CO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 </a:t>
            </a:r>
            <a:r>
              <a:rPr lang="en-US">
                <a:latin typeface="Calibri"/>
                <a:cs typeface="Calibri"/>
              </a:rPr>
              <a:t>Henry, A. E. (2011). </a:t>
            </a:r>
            <a:r>
              <a:rPr lang="en-US" i="1">
                <a:latin typeface="Calibri"/>
                <a:cs typeface="Calibri"/>
              </a:rPr>
              <a:t>Understanding Strategic Management.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s-ES">
                <a:latin typeface="Calibri"/>
                <a:cs typeface="Calibri"/>
              </a:rPr>
              <a:t>(Segunda ed.). Nueva York. Capítulos. 2 y3.</a:t>
            </a:r>
            <a:endParaRPr lang="es-CO">
              <a:latin typeface="Calibri"/>
              <a:cs typeface="Calibri"/>
            </a:endParaRPr>
          </a:p>
          <a:p>
            <a:pPr lvl="0"/>
            <a:endParaRPr lang="es-CO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474708" y="1582345"/>
            <a:ext cx="401682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8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148096" y="1835562"/>
            <a:ext cx="8208912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ES" b="1">
                <a:latin typeface="Calibri"/>
                <a:cs typeface="Calibri"/>
              </a:rPr>
              <a:t>Actividades</a:t>
            </a:r>
            <a:endParaRPr lang="es-CO" sz="1600">
              <a:latin typeface="Calibri"/>
              <a:cs typeface="Calibri"/>
            </a:endParaRPr>
          </a:p>
          <a:p>
            <a:pPr lvl="0"/>
            <a:endParaRPr lang="es-ES">
              <a:latin typeface="Calibri"/>
              <a:cs typeface="Calibri"/>
            </a:endParaRPr>
          </a:p>
          <a:p>
            <a:pPr lvl="0"/>
            <a:r>
              <a:rPr lang="es-ES" b="1">
                <a:latin typeface="Calibri"/>
                <a:cs typeface="Calibri"/>
              </a:rPr>
              <a:t>Preparación individual antes de clase:</a:t>
            </a:r>
            <a:endParaRPr lang="es-CO" sz="1600" b="1">
              <a:latin typeface="Calibri"/>
              <a:cs typeface="Calibri"/>
            </a:endParaRPr>
          </a:p>
          <a:p>
            <a:pPr lvl="1"/>
            <a:r>
              <a:rPr lang="es-ES">
                <a:latin typeface="Calibri"/>
                <a:cs typeface="Calibri"/>
              </a:rPr>
              <a:t>Leer previamente la bibliografía sugerida y el caso.</a:t>
            </a:r>
            <a:endParaRPr lang="es-CO" sz="1600">
              <a:latin typeface="Calibri"/>
              <a:cs typeface="Calibri"/>
            </a:endParaRPr>
          </a:p>
          <a:p>
            <a:pPr lvl="1"/>
            <a:r>
              <a:rPr lang="es-ES">
                <a:latin typeface="Calibri"/>
                <a:cs typeface="Calibri"/>
              </a:rPr>
              <a:t>Los estudiantes deben resolver las preguntas detonantes asignadas a la sesión de preparación individual.</a:t>
            </a:r>
            <a:endParaRPr lang="es-CO" sz="1600">
              <a:latin typeface="Calibri"/>
              <a:cs typeface="Calibri"/>
            </a:endParaRPr>
          </a:p>
          <a:p>
            <a:pPr lvl="0"/>
            <a:endParaRPr lang="es-ES">
              <a:latin typeface="Calibri"/>
              <a:cs typeface="Calibri"/>
            </a:endParaRPr>
          </a:p>
          <a:p>
            <a:pPr lvl="0"/>
            <a:r>
              <a:rPr lang="es-ES" b="1">
                <a:latin typeface="Calibri"/>
                <a:cs typeface="Calibri"/>
              </a:rPr>
              <a:t>Sesión en grupo (30 minutos)</a:t>
            </a:r>
            <a:endParaRPr lang="es-CO" sz="1600" b="1">
              <a:latin typeface="Calibri"/>
              <a:cs typeface="Calibri"/>
            </a:endParaRPr>
          </a:p>
          <a:p>
            <a:pPr lvl="1"/>
            <a:r>
              <a:rPr lang="es-ES">
                <a:latin typeface="Calibri"/>
                <a:cs typeface="Calibri"/>
              </a:rPr>
              <a:t>Los estudiantes deben trabajar en grupos de 3 o 4 personas para responder a las preguntas asignadas a la sesión en grupos.</a:t>
            </a:r>
            <a:endParaRPr lang="es-CO" sz="1600">
              <a:latin typeface="Calibri"/>
              <a:cs typeface="Calibri"/>
            </a:endParaRPr>
          </a:p>
          <a:p>
            <a:pPr lvl="0"/>
            <a:endParaRPr lang="es-ES">
              <a:latin typeface="Calibri"/>
              <a:cs typeface="Calibri"/>
            </a:endParaRPr>
          </a:p>
          <a:p>
            <a:pPr lvl="0"/>
            <a:r>
              <a:rPr lang="es-ES" b="1">
                <a:latin typeface="Calibri"/>
                <a:cs typeface="Calibri"/>
              </a:rPr>
              <a:t>Sesión plenaria (45 minutos)</a:t>
            </a:r>
            <a:endParaRPr lang="es-CO" sz="1600" b="1">
              <a:latin typeface="Calibri"/>
              <a:cs typeface="Calibri"/>
            </a:endParaRPr>
          </a:p>
          <a:p>
            <a:pPr lvl="1"/>
            <a:r>
              <a:rPr lang="es-ES">
                <a:latin typeface="Calibri"/>
                <a:cs typeface="Calibri"/>
              </a:rPr>
              <a:t>Posteriormente se abrirá la sesión para debatir y responder a las preguntas sugeridas para la sesión plenaria. Estas preguntas deben estar dirigidas por el profesor.</a:t>
            </a:r>
            <a:endParaRPr lang="es-CO" sz="160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81" y="745238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148136" y="896545"/>
            <a:ext cx="457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4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050125" y="1807096"/>
            <a:ext cx="8208912" cy="3939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s-ES" b="1">
                <a:latin typeface="Calibri"/>
                <a:cs typeface="Arial"/>
              </a:rPr>
              <a:t>Preguntas detonantes</a:t>
            </a:r>
            <a:endParaRPr lang="es-CO" sz="1600">
              <a:latin typeface="Calibri"/>
              <a:cs typeface="Arial"/>
            </a:endParaRPr>
          </a:p>
          <a:p>
            <a:endParaRPr lang="es-CO" sz="1600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Preparación individual</a:t>
            </a:r>
            <a:endParaRPr lang="es-CO" sz="1600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¿Cómo podía la situación del mercado del acero afectar la operación de </a:t>
            </a:r>
            <a:r>
              <a:rPr lang="es-ES" err="1">
                <a:latin typeface="Calibri"/>
                <a:cs typeface="Calibri"/>
              </a:rPr>
              <a:t>Agofer</a:t>
            </a:r>
            <a:r>
              <a:rPr lang="es-ES">
                <a:latin typeface="Calibri"/>
                <a:cs typeface="Calibri"/>
              </a:rPr>
              <a:t>?</a:t>
            </a:r>
            <a:endParaRPr lang="es-CO" sz="1600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…</a:t>
            </a:r>
          </a:p>
          <a:p>
            <a:endParaRPr lang="es-ES" b="1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Sesión en grupo</a:t>
            </a:r>
            <a:r>
              <a:rPr lang="es-ES">
                <a:latin typeface="Calibri"/>
                <a:cs typeface="Calibri"/>
              </a:rPr>
              <a:t>  </a:t>
            </a:r>
            <a:endParaRPr lang="es-CO" sz="1600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¿Cómo podría afectar la volatilidad del dólar a las ventas de </a:t>
            </a:r>
            <a:r>
              <a:rPr lang="es-ES" err="1">
                <a:latin typeface="Calibri"/>
                <a:cs typeface="Calibri"/>
              </a:rPr>
              <a:t>Agofer</a:t>
            </a:r>
            <a:r>
              <a:rPr lang="es-ES">
                <a:latin typeface="Calibri"/>
                <a:cs typeface="Calibri"/>
              </a:rPr>
              <a:t>?</a:t>
            </a:r>
            <a:endParaRPr lang="es-CO" sz="1600">
              <a:latin typeface="Calibri"/>
              <a:cs typeface="Calibri"/>
            </a:endParaRPr>
          </a:p>
          <a:p>
            <a:pPr lvl="0"/>
            <a:r>
              <a:rPr lang="es-CO" b="1">
                <a:latin typeface="Calibri"/>
                <a:cs typeface="Calibri"/>
              </a:rPr>
              <a:t>…</a:t>
            </a:r>
            <a:endParaRPr lang="es-CO" sz="1600" b="1">
              <a:latin typeface="Calibri"/>
              <a:cs typeface="Calibri"/>
            </a:endParaRPr>
          </a:p>
          <a:p>
            <a:endParaRPr lang="es-ES" b="1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Sesión plenaria</a:t>
            </a:r>
            <a:endParaRPr lang="es-CO" sz="1600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¿Qué decisiones podrían tomar Juan Guillermo y la junta de accionistas para garantizar competitividad y rentabilidad de la compañía?</a:t>
            </a:r>
          </a:p>
          <a:p>
            <a:pPr lvl="0"/>
            <a:r>
              <a:rPr lang="es-ES" b="1">
                <a:latin typeface="Calibri"/>
                <a:cs typeface="Calibri"/>
              </a:rPr>
              <a:t>…      </a:t>
            </a:r>
            <a:endParaRPr lang="es-CO" sz="1600" b="1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745238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050165" y="896545"/>
            <a:ext cx="457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0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300496" y="2403143"/>
            <a:ext cx="7827912" cy="30777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cs typeface="Calibri"/>
              </a:rPr>
              <a:t>Análisis del caso</a:t>
            </a:r>
            <a:endParaRPr lang="es-CO" sz="1600">
              <a:latin typeface="Calibri"/>
              <a:cs typeface="Calibri"/>
            </a:endParaRPr>
          </a:p>
          <a:p>
            <a:endParaRPr lang="es-CO" sz="1600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Preparación individual</a:t>
            </a:r>
            <a:endParaRPr lang="es-CO" sz="1600">
              <a:latin typeface="Calibri"/>
              <a:cs typeface="Calibri"/>
            </a:endParaRPr>
          </a:p>
          <a:p>
            <a:endParaRPr lang="es-CO" sz="1600">
              <a:latin typeface="Calibri"/>
              <a:cs typeface="Calibri"/>
            </a:endParaRPr>
          </a:p>
          <a:p>
            <a:pPr lvl="0"/>
            <a:r>
              <a:rPr lang="es-ES" b="1">
                <a:latin typeface="Calibri"/>
                <a:cs typeface="Calibri"/>
              </a:rPr>
              <a:t>¿Cómo podía la situación del mercado del acero afectar la operación de </a:t>
            </a:r>
            <a:r>
              <a:rPr lang="es-ES" b="1" err="1">
                <a:latin typeface="Calibri"/>
                <a:cs typeface="Calibri"/>
              </a:rPr>
              <a:t>Agofer</a:t>
            </a:r>
            <a:r>
              <a:rPr lang="es-ES" b="1">
                <a:latin typeface="Calibri"/>
                <a:cs typeface="Calibri"/>
              </a:rPr>
              <a:t>?</a:t>
            </a:r>
            <a:endParaRPr lang="es-CO" sz="1600">
              <a:latin typeface="Calibri"/>
              <a:cs typeface="Calibri"/>
            </a:endParaRPr>
          </a:p>
          <a:p>
            <a:r>
              <a:rPr lang="es-ES" err="1">
                <a:latin typeface="Calibri"/>
                <a:cs typeface="Calibri"/>
              </a:rPr>
              <a:t>Agofer</a:t>
            </a:r>
            <a:r>
              <a:rPr lang="es-ES">
                <a:latin typeface="Calibri"/>
                <a:cs typeface="Calibri"/>
              </a:rPr>
              <a:t> se vio afectada por la situación del mercado, debido a que después de la crisis financiera del 2008, se redujo considerablemente la demanda del acero, producto de los recortes de las industrias como la automotriz y el de la construcción. Esto ocasionó que en general el volumen de ventas de la industria disminuyera a nivel mundial y nacional y por ende el de </a:t>
            </a:r>
            <a:r>
              <a:rPr lang="es-ES" err="1">
                <a:latin typeface="Calibri"/>
                <a:cs typeface="Calibri"/>
              </a:rPr>
              <a:t>Agofer</a:t>
            </a:r>
            <a:r>
              <a:rPr lang="es-ES">
                <a:latin typeface="Calibri"/>
                <a:cs typeface="Calibri"/>
              </a:rPr>
              <a:t>. </a:t>
            </a:r>
            <a:endParaRPr lang="es-CO" sz="1600">
              <a:latin typeface="Calibri"/>
              <a:cs typeface="Calibri"/>
            </a:endParaRPr>
          </a:p>
          <a:p>
            <a:pPr lvl="0"/>
            <a:r>
              <a:rPr lang="es-ES" b="1">
                <a:latin typeface="Calibri"/>
                <a:cs typeface="Calibri"/>
              </a:rPr>
              <a:t>…      </a:t>
            </a:r>
            <a:endParaRPr lang="es-CO" sz="1600" b="1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354838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300536" y="1506145"/>
            <a:ext cx="4191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278724" y="2283401"/>
            <a:ext cx="784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/>
              <a:t>Epílogo:</a:t>
            </a:r>
          </a:p>
          <a:p>
            <a:endParaRPr lang="es-CO"/>
          </a:p>
          <a:p>
            <a:r>
              <a:rPr lang="es-ES"/>
              <a:t>Después de varias reuniones para definir el futuro de la compañía, a finales del 2010, Juan Guillermo Gómez y la junta de accionistas de </a:t>
            </a:r>
            <a:r>
              <a:rPr lang="es-ES" err="1"/>
              <a:t>Agofer</a:t>
            </a:r>
            <a:r>
              <a:rPr lang="es-ES"/>
              <a:t> decidieron entablar negociaciones con el Grupo </a:t>
            </a:r>
            <a:r>
              <a:rPr lang="es-ES" err="1"/>
              <a:t>Duferco</a:t>
            </a:r>
            <a:r>
              <a:rPr lang="es-ES"/>
              <a:t>, un </a:t>
            </a:r>
            <a:r>
              <a:rPr lang="es-ES" err="1"/>
              <a:t>trader</a:t>
            </a:r>
            <a:r>
              <a:rPr lang="es-ES"/>
              <a:t> internacional de acero, para hacer parte de este grupo. </a:t>
            </a:r>
          </a:p>
          <a:p>
            <a:r>
              <a:rPr lang="es-CO"/>
              <a:t>…</a:t>
            </a:r>
          </a:p>
          <a:p>
            <a:r>
              <a:rPr lang="es-ES"/>
              <a:t> </a:t>
            </a:r>
            <a:endParaRPr lang="es-CO"/>
          </a:p>
          <a:p>
            <a:r>
              <a:rPr lang="es-ES"/>
              <a:t>A diciembre de 2016, Juan Guillermo seguía siendo el gerente general de </a:t>
            </a:r>
            <a:r>
              <a:rPr lang="es-ES" err="1"/>
              <a:t>Agofer</a:t>
            </a:r>
            <a:r>
              <a:rPr lang="es-ES"/>
              <a:t>, había llevado a que las 7 sucursales empezaran a mostrar cifras positivas y había garantizado que no se perdiera la tradición ferretera de la familia Gómez. Proceso mediante el cual un comprador potencial evalúa una empresa objetivo de cara a una adquisición. </a:t>
            </a:r>
            <a:endParaRPr lang="es-C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821438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278764" y="972744"/>
            <a:ext cx="4212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ea typeface="Calibri" panose="020F0502020204030204" pitchFamily="34" charset="0"/>
                <a:cs typeface="Arial" panose="020B0604020202020204" pitchFamily="34" charset="0"/>
              </a:rPr>
              <a:t>AGOFER: Una decisión para sobrevivir en el mercado del acero en Colombia</a:t>
            </a:r>
            <a:endParaRPr lang="es-C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3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19893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67204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7697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45079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954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46470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795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02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7177" y="1003378"/>
            <a:ext cx="3490409" cy="1303792"/>
          </a:xfrm>
        </p:spPr>
        <p:txBody>
          <a:bodyPr>
            <a:noAutofit/>
          </a:bodyPr>
          <a:lstStyle/>
          <a:p>
            <a:r>
              <a:rPr lang="es-CO" sz="4000" b="1">
                <a:latin typeface="Calibri"/>
                <a:cs typeface="Calibri"/>
              </a:rPr>
              <a:t>LAS NOTAS DE ENSEÑANZA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76601" y="2624336"/>
            <a:ext cx="3605404" cy="2675954"/>
          </a:xfrm>
        </p:spPr>
        <p:txBody>
          <a:bodyPr>
            <a:normAutofit/>
          </a:bodyPr>
          <a:lstStyle/>
          <a:p>
            <a:r>
              <a:rPr lang="es-CO" sz="2800"/>
              <a:t>Manual del usuario del Caso</a:t>
            </a:r>
          </a:p>
          <a:p>
            <a:endParaRPr lang="es-CO" sz="2800"/>
          </a:p>
          <a:p>
            <a:r>
              <a:rPr lang="es-CO" sz="2800"/>
              <a:t>El autor le explica al profesor cómo usar el caso en la clase</a:t>
            </a:r>
          </a:p>
        </p:txBody>
      </p:sp>
      <p:pic>
        <p:nvPicPr>
          <p:cNvPr id="6" name="Imagen 5" descr="Imagen que contiene sostener, hombre, mujer, parado&#10;&#10;Descripción generada automáticamente">
            <a:extLst>
              <a:ext uri="{FF2B5EF4-FFF2-40B4-BE49-F238E27FC236}">
                <a16:creationId xmlns:a16="http://schemas.microsoft.com/office/drawing/2014/main" id="{F4230C66-71BD-AFBE-5C25-EED3D7B19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94" y="0"/>
            <a:ext cx="4517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811E5D-AB52-4ED9-AD43-DCBADFE22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634654"/>
              </p:ext>
            </p:extLst>
          </p:nvPr>
        </p:nvGraphicFramePr>
        <p:xfrm>
          <a:off x="1886879" y="824947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56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30422" y="2784242"/>
            <a:ext cx="8208912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>
                <a:latin typeface="Calibri"/>
                <a:cs typeface="Calibri"/>
              </a:rPr>
              <a:t>El presente caso trata sobre la decisión que en el año 2010 debían tomar el gerente Juan Guillermo Gómez y la junta de accionistas de </a:t>
            </a:r>
            <a:r>
              <a:rPr lang="es-ES" err="1">
                <a:latin typeface="Calibri"/>
                <a:cs typeface="Calibri"/>
              </a:rPr>
              <a:t>Agofer</a:t>
            </a:r>
            <a:r>
              <a:rPr lang="es-ES">
                <a:latin typeface="Calibri"/>
                <a:cs typeface="Calibri"/>
              </a:rPr>
              <a:t> S.A.S, empresa colombiana dedicada a la comercialización de acero y materiales para la construcción en el país, de cómo ser rentable en un mercado altamente competitivo. Teniendo en cuenta la situación del mercado del acero posterior a la crisis económica del 2008, </a:t>
            </a:r>
            <a:r>
              <a:rPr lang="es-ES" err="1">
                <a:latin typeface="Calibri"/>
                <a:cs typeface="Calibri"/>
              </a:rPr>
              <a:t>Agofer</a:t>
            </a:r>
            <a:r>
              <a:rPr lang="es-ES">
                <a:latin typeface="Calibri"/>
                <a:cs typeface="Calibri"/>
              </a:rPr>
              <a:t> tenía dos alternativas para hacer frente a la realidad del entorno; por un lado, fortalecer su portafolio con productos complementarios al acero basados en su tradición ferretera y por otro, estaba la posibilidad de hacer parte de un grupo internacional de acero que estaba interesado en adquirir la empresa. El caso busca que los estudiantes apliquen conocimientos y herramientas básicas de la administración y estrategia empresarial, para la toma de decisiones.</a:t>
            </a:r>
            <a:endParaRPr lang="es-CO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67" y="930295"/>
            <a:ext cx="2862317" cy="1506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AB4F9E-25FC-4083-813D-7A520E879794}"/>
              </a:ext>
            </a:extLst>
          </p:cNvPr>
          <p:cNvSpPr/>
          <p:nvPr/>
        </p:nvSpPr>
        <p:spPr>
          <a:xfrm>
            <a:off x="1976276" y="2242429"/>
            <a:ext cx="902683" cy="375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>
                <a:latin typeface="Calibri"/>
                <a:ea typeface="Times New Roman" panose="02020603050405020304" pitchFamily="18" charset="0"/>
                <a:cs typeface="Arial"/>
              </a:rPr>
              <a:t>Síntesis</a:t>
            </a:r>
            <a:endParaRPr lang="es-CO" sz="1600">
              <a:effectLst/>
              <a:latin typeface="Calibri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1930422" y="1081602"/>
            <a:ext cx="457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9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AB4F9E-25FC-4083-813D-7A520E879794}"/>
              </a:ext>
            </a:extLst>
          </p:cNvPr>
          <p:cNvSpPr/>
          <p:nvPr/>
        </p:nvSpPr>
        <p:spPr>
          <a:xfrm>
            <a:off x="2372866" y="2605878"/>
            <a:ext cx="3590727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ES" b="1">
                <a:latin typeface="Calibri"/>
                <a:cs typeface="Calibri"/>
              </a:rPr>
              <a:t>Temas Relacionados</a:t>
            </a:r>
          </a:p>
          <a:p>
            <a:pPr lvl="0"/>
            <a:endParaRPr lang="es-ES" b="1">
              <a:latin typeface="Calibri"/>
              <a:cs typeface="Calibri"/>
            </a:endParaRPr>
          </a:p>
          <a:p>
            <a:pPr lvl="0"/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	Pensamiento estratégico</a:t>
            </a:r>
            <a:endParaRPr lang="es-CO">
              <a:latin typeface="Calibri"/>
              <a:cs typeface="Calibri"/>
            </a:endParaRPr>
          </a:p>
          <a:p>
            <a:pPr lvl="0"/>
            <a:endParaRPr lang="es-ES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	Administración Estratégica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	</a:t>
            </a:r>
          </a:p>
          <a:p>
            <a:pPr lvl="0"/>
            <a:r>
              <a:rPr lang="es-ES">
                <a:latin typeface="Calibri"/>
                <a:cs typeface="Calibri"/>
              </a:rPr>
              <a:t>	Estrategia empresarial</a:t>
            </a:r>
            <a:endParaRPr lang="es-CO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376736" y="1582345"/>
            <a:ext cx="41148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1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082821" y="2049084"/>
            <a:ext cx="7849684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ES" b="1">
                <a:latin typeface="Calibri"/>
                <a:cs typeface="Arial"/>
              </a:rPr>
              <a:t>Objetivos de aprendizaje</a:t>
            </a:r>
          </a:p>
          <a:p>
            <a:pPr lvl="0"/>
            <a:endParaRPr lang="es-CO">
              <a:latin typeface="Calibri"/>
              <a:cs typeface="Arial"/>
            </a:endParaRPr>
          </a:p>
          <a:p>
            <a:r>
              <a:rPr lang="es-ES" b="1">
                <a:latin typeface="Calibri"/>
                <a:cs typeface="Arial"/>
              </a:rPr>
              <a:t>General</a:t>
            </a:r>
            <a:endParaRPr lang="es-CO">
              <a:latin typeface="Calibri"/>
              <a:cs typeface="Arial"/>
            </a:endParaRPr>
          </a:p>
          <a:p>
            <a:r>
              <a:rPr lang="es-ES">
                <a:latin typeface="Calibri"/>
                <a:cs typeface="Arial"/>
              </a:rPr>
              <a:t>Aplicar los conocimientos adquiridos en temas de administración y estrategia empresarial para determinar qué decisión puede ser más efectiva para que </a:t>
            </a:r>
            <a:r>
              <a:rPr lang="es-ES" err="1">
                <a:latin typeface="Calibri"/>
                <a:cs typeface="Arial"/>
              </a:rPr>
              <a:t>Agofer</a:t>
            </a:r>
            <a:r>
              <a:rPr lang="es-ES">
                <a:latin typeface="Calibri"/>
                <a:cs typeface="Arial"/>
              </a:rPr>
              <a:t> sea rentable y competitiva en un entorno turbulento.</a:t>
            </a:r>
          </a:p>
          <a:p>
            <a:endParaRPr lang="es-CO">
              <a:latin typeface="Calibri"/>
              <a:cs typeface="Arial"/>
            </a:endParaRPr>
          </a:p>
          <a:p>
            <a:r>
              <a:rPr lang="es-ES" b="1">
                <a:latin typeface="Calibri"/>
                <a:cs typeface="Arial"/>
              </a:rPr>
              <a:t>Específicos</a:t>
            </a:r>
            <a:endParaRPr lang="es-CO">
              <a:latin typeface="Calibri"/>
              <a:cs typeface="Arial"/>
            </a:endParaRPr>
          </a:p>
          <a:p>
            <a:pPr lvl="0"/>
            <a:r>
              <a:rPr lang="es-ES">
                <a:latin typeface="Calibri"/>
                <a:cs typeface="Arial"/>
              </a:rPr>
              <a:t>Emplear los pasos de la administración estratégica para la toma de decisiones.</a:t>
            </a:r>
            <a:endParaRPr lang="es-CO">
              <a:latin typeface="Calibri"/>
              <a:cs typeface="Arial"/>
            </a:endParaRPr>
          </a:p>
          <a:p>
            <a:pPr lvl="0"/>
            <a:r>
              <a:rPr lang="es-ES">
                <a:latin typeface="Calibri"/>
                <a:cs typeface="Arial"/>
              </a:rPr>
              <a:t>Implementar herramientas para el análisis estratégico de una empresa como la herramienta DOFA y las cinco fuerzas de Porter.</a:t>
            </a:r>
            <a:endParaRPr lang="es-CO">
              <a:latin typeface="Calibri"/>
              <a:cs typeface="Arial"/>
            </a:endParaRPr>
          </a:p>
          <a:p>
            <a:pPr lvl="0"/>
            <a:r>
              <a:rPr lang="es-ES">
                <a:latin typeface="Calibri"/>
                <a:cs typeface="Arial"/>
              </a:rPr>
              <a:t>Identificar el impacto de la situación del entorno sobre </a:t>
            </a:r>
            <a:r>
              <a:rPr lang="es-ES" err="1">
                <a:latin typeface="Calibri"/>
                <a:cs typeface="Arial"/>
              </a:rPr>
              <a:t>Agofer</a:t>
            </a:r>
            <a:r>
              <a:rPr lang="es-ES">
                <a:latin typeface="Calibri"/>
                <a:cs typeface="Arial"/>
              </a:rPr>
              <a:t>.</a:t>
            </a:r>
            <a:endParaRPr lang="es-CO">
              <a:latin typeface="Calibri"/>
              <a:cs typeface="Arial"/>
            </a:endParaRPr>
          </a:p>
          <a:p>
            <a:pPr lvl="0"/>
            <a:r>
              <a:rPr lang="es-ES">
                <a:latin typeface="Calibri"/>
                <a:cs typeface="Arial"/>
              </a:rPr>
              <a:t>Comprender cuáles son las consecuencias de las alternativas que tenía </a:t>
            </a:r>
            <a:r>
              <a:rPr lang="es-ES" err="1">
                <a:latin typeface="Calibri"/>
                <a:cs typeface="Arial"/>
              </a:rPr>
              <a:t>Agofer</a:t>
            </a:r>
            <a:r>
              <a:rPr lang="es-ES">
                <a:latin typeface="Calibri"/>
                <a:cs typeface="Arial"/>
              </a:rPr>
              <a:t> sobre su operación.</a:t>
            </a:r>
            <a:endParaRPr lang="es-CO">
              <a:latin typeface="Calibr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67" y="832324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006622" y="983631"/>
            <a:ext cx="457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0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159022" y="2114399"/>
            <a:ext cx="8208912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cs typeface="Calibri"/>
              </a:rPr>
              <a:t>Perfil del estudiante</a:t>
            </a:r>
          </a:p>
          <a:p>
            <a:endParaRPr lang="es-CO">
              <a:latin typeface="Calibri"/>
              <a:cs typeface="Calibri"/>
            </a:endParaRPr>
          </a:p>
          <a:p>
            <a:r>
              <a:rPr lang="es-ES">
                <a:latin typeface="Calibri"/>
                <a:cs typeface="Calibri"/>
              </a:rPr>
              <a:t>El caso está diseñado para estudiantes de segundo a cuarto semestre de carreras de pregrado como Administración de Empresas, Negocios Internacionales, Administración en Logística y Producción y afines. </a:t>
            </a:r>
          </a:p>
          <a:p>
            <a:endParaRPr lang="es-ES">
              <a:latin typeface="Calibri"/>
              <a:cs typeface="Calibri"/>
            </a:endParaRPr>
          </a:p>
          <a:p>
            <a:r>
              <a:rPr lang="es-ES">
                <a:latin typeface="Calibri"/>
                <a:cs typeface="Calibri"/>
              </a:rPr>
              <a:t>Se requiere que los estudiantes tengan conocimientos básicos en pensamiento estratégico, estrategia empresarial y temas relacionados con administración y organización como:</a:t>
            </a:r>
            <a:endParaRPr lang="es-CO">
              <a:latin typeface="Calibri"/>
              <a:cs typeface="Calibri"/>
            </a:endParaRPr>
          </a:p>
          <a:p>
            <a:pPr lvl="0"/>
            <a:endParaRPr lang="es-ES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	Teoría general de la organización.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	Negocios internacionales.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	Organizaciones.</a:t>
            </a:r>
            <a:endParaRPr lang="es-CO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67" y="908524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159022" y="1059831"/>
            <a:ext cx="457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0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2159022" y="1771938"/>
            <a:ext cx="8208912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cs typeface="Calibri"/>
              </a:rPr>
              <a:t>Dimensiones de aprendizaje del caso</a:t>
            </a:r>
            <a:r>
              <a:rPr lang="es-ES">
                <a:latin typeface="Calibri"/>
                <a:cs typeface="Calibri"/>
              </a:rPr>
              <a:t> </a:t>
            </a:r>
            <a:endParaRPr lang="es-CO">
              <a:latin typeface="Calibri"/>
              <a:cs typeface="Calibri"/>
            </a:endParaRPr>
          </a:p>
          <a:p>
            <a:endParaRPr lang="es-ES" b="1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Analítica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Los estudiantes deberán tomar decisiones estratégicas frente a situaciones de la empresa desarrollando su capacidad de análisis.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CO">
                <a:latin typeface="Calibri"/>
                <a:cs typeface="Calibri"/>
              </a:rPr>
              <a:t>…</a:t>
            </a:r>
          </a:p>
          <a:p>
            <a:endParaRPr lang="es-ES" b="1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Conceptual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Los estudiantes diferenciarán entre las herramientas de administración estratégica (Matriz FODA y modelo de las 5 fuerzas de Porter).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CO">
                <a:latin typeface="Calibri"/>
                <a:cs typeface="Calibri"/>
              </a:rPr>
              <a:t>…</a:t>
            </a:r>
          </a:p>
          <a:p>
            <a:endParaRPr lang="es-ES" b="1">
              <a:latin typeface="Calibri"/>
              <a:cs typeface="Calibri"/>
            </a:endParaRPr>
          </a:p>
          <a:p>
            <a:r>
              <a:rPr lang="es-ES" b="1">
                <a:latin typeface="Calibri"/>
                <a:cs typeface="Calibri"/>
              </a:rPr>
              <a:t>Técnica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Los estudiantes realizarán una matriz DOFA como herramienta para la toma de decisiones estratégicas.</a:t>
            </a:r>
            <a:endParaRPr lang="es-CO">
              <a:latin typeface="Calibri"/>
              <a:cs typeface="Calibri"/>
            </a:endParaRPr>
          </a:p>
          <a:p>
            <a:pPr lvl="0"/>
            <a:r>
              <a:rPr lang="es-ES">
                <a:latin typeface="Calibri"/>
                <a:cs typeface="Calibri"/>
              </a:rPr>
              <a:t>…</a:t>
            </a:r>
            <a:endParaRPr lang="es-CO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67" y="854095"/>
            <a:ext cx="2862317" cy="1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FBC94-FB73-4F02-8215-71471F335E2E}"/>
              </a:ext>
            </a:extLst>
          </p:cNvPr>
          <p:cNvSpPr/>
          <p:nvPr/>
        </p:nvSpPr>
        <p:spPr>
          <a:xfrm>
            <a:off x="2159022" y="1005402"/>
            <a:ext cx="457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>
                <a:latin typeface="Calibri"/>
                <a:ea typeface="Calibri" panose="020F0502020204030204" pitchFamily="34" charset="0"/>
                <a:cs typeface="Arial"/>
              </a:rPr>
              <a:t>AGOFER: Una decisión para sobrevivir en el mercado del acero en Colombia</a:t>
            </a:r>
            <a:endParaRPr lang="es-CO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1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528f77a-b955-44b4-966e-a7ab95d5583e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28AE30159F574FA57109061BCBF956" ma:contentTypeVersion="1" ma:contentTypeDescription="Crear nuevo documento." ma:contentTypeScope="" ma:versionID="2658a0db5d6e1f0f4f418b4489ca77a0">
  <xsd:schema xmlns:xsd="http://www.w3.org/2001/XMLSchema" xmlns:p="http://schemas.microsoft.com/office/2006/metadata/properties" xmlns:ns2="4528f77a-b955-44b4-966e-a7ab95d5583e" targetNamespace="http://schemas.microsoft.com/office/2006/metadata/properties" ma:root="true" ma:fieldsID="b81fb17d14554d93cff925191202fc8b" ns2:_="">
    <xsd:import namespace="4528f77a-b955-44b4-966e-a7ab95d5583e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28f77a-b955-44b4-966e-a7ab95d5583e" elementFormDefault="qualified">
    <xsd:import namespace="http://schemas.microsoft.com/office/2006/documentManagement/type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290AB9-AB88-40F0-8D51-C0C29F2B9AF3}">
  <ds:schemaRefs>
    <ds:schemaRef ds:uri="4528f77a-b955-44b4-966e-a7ab95d558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6EDF8D-ED41-4AA4-90B2-77AB1096ECC1}">
  <ds:schemaRefs>
    <ds:schemaRef ds:uri="4528f77a-b955-44b4-966e-a7ab95d5583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Tema de Office</vt:lpstr>
      <vt:lpstr>Tema de Office</vt:lpstr>
      <vt:lpstr>Tema de Office</vt:lpstr>
      <vt:lpstr>PowerPoint Presentation</vt:lpstr>
      <vt:lpstr>PowerPoint Presentation</vt:lpstr>
      <vt:lpstr>LAS NOTAS DE ENSEÑANZA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CPU</dc:creator>
  <cp:revision>4</cp:revision>
  <dcterms:created xsi:type="dcterms:W3CDTF">2007-09-16T17:51:54Z</dcterms:created>
  <dcterms:modified xsi:type="dcterms:W3CDTF">2023-04-14T13:27:32Z</dcterms:modified>
</cp:coreProperties>
</file>