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3"/>
    <p:sldMasterId id="2147483648" r:id="rId4"/>
  </p:sldMasterIdLst>
  <p:notesMasterIdLst>
    <p:notesMasterId r:id="rId32"/>
  </p:notesMasterIdLst>
  <p:sldIdLst>
    <p:sldId id="1104" r:id="rId5"/>
    <p:sldId id="1105" r:id="rId6"/>
    <p:sldId id="997" r:id="rId7"/>
    <p:sldId id="1102" r:id="rId8"/>
    <p:sldId id="1096" r:id="rId9"/>
    <p:sldId id="1006" r:id="rId10"/>
    <p:sldId id="1008" r:id="rId11"/>
    <p:sldId id="1009" r:id="rId12"/>
    <p:sldId id="1010" r:id="rId13"/>
    <p:sldId id="1011" r:id="rId14"/>
    <p:sldId id="1012" r:id="rId15"/>
    <p:sldId id="1002" r:id="rId16"/>
    <p:sldId id="1007" r:id="rId17"/>
    <p:sldId id="1097" r:id="rId18"/>
    <p:sldId id="1098" r:id="rId19"/>
    <p:sldId id="1099" r:id="rId20"/>
    <p:sldId id="1015" r:id="rId21"/>
    <p:sldId id="1005" r:id="rId22"/>
    <p:sldId id="1113" r:id="rId23"/>
    <p:sldId id="1112" r:id="rId24"/>
    <p:sldId id="1111" r:id="rId25"/>
    <p:sldId id="1110" r:id="rId26"/>
    <p:sldId id="1109" r:id="rId27"/>
    <p:sldId id="1108" r:id="rId28"/>
    <p:sldId id="1107" r:id="rId29"/>
    <p:sldId id="1106" r:id="rId30"/>
    <p:sldId id="1103" r:id="rId31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B0F0"/>
    <a:srgbClr val="C68D12"/>
    <a:srgbClr val="911111"/>
    <a:srgbClr val="D5FFFF"/>
    <a:srgbClr val="66FFFF"/>
    <a:srgbClr val="63F783"/>
    <a:srgbClr val="AFDC7E"/>
    <a:srgbClr val="401B5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06E06-AE48-FF37-1746-67AE51A8E5B0}" v="8" dt="2023-04-09T22:09:05.333"/>
    <p1510:client id="{5675830A-25B5-D143-425F-21C8095EAEB6}" v="266" dt="2023-04-10T04:58:31.948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>
      <p:cViewPr varScale="1">
        <p:scale>
          <a:sx n="82" d="100"/>
          <a:sy n="82" d="100"/>
        </p:scale>
        <p:origin x="59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8609-AE62-49EA-9E18-036367D967D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FD1A23-D2EC-461F-B127-31336A5D44DC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MX" sz="1100" dirty="0">
              <a:latin typeface="Calibri"/>
              <a:cs typeface="Calibri"/>
            </a:rPr>
            <a:t>0. Introducción</a:t>
          </a:r>
          <a:endParaRPr lang="en-US" sz="1100" dirty="0">
            <a:latin typeface="Calibri"/>
            <a:cs typeface="Calibri"/>
          </a:endParaRPr>
        </a:p>
      </dgm:t>
    </dgm:pt>
    <dgm:pt modelId="{14B6AAD4-5536-43D2-A1B0-F90A5733AA98}" type="parTrans" cxnId="{342F83D1-3826-4C95-90D7-96512B65F267}">
      <dgm:prSet/>
      <dgm:spPr/>
      <dgm:t>
        <a:bodyPr/>
        <a:lstStyle/>
        <a:p>
          <a:endParaRPr lang="en-US" sz="2400"/>
        </a:p>
      </dgm:t>
    </dgm:pt>
    <dgm:pt modelId="{446AAD29-E655-4BD7-A4F3-DB5B075765F8}" type="sibTrans" cxnId="{342F83D1-3826-4C95-90D7-96512B65F267}">
      <dgm:prSet/>
      <dgm:spPr/>
      <dgm:t>
        <a:bodyPr/>
        <a:lstStyle/>
        <a:p>
          <a:endParaRPr lang="en-US" sz="2400"/>
        </a:p>
      </dgm:t>
    </dgm:pt>
    <dgm:pt modelId="{8F2F1283-E46E-419F-BBCD-695952C8858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gm:t>
    </dgm:pt>
    <dgm:pt modelId="{215C9C1C-2888-4106-B53D-E5FF9BCCCFAA}" type="parTrans" cxnId="{6EF21610-7E6E-4DC2-8CC7-48ACB87DF67F}">
      <dgm:prSet/>
      <dgm:spPr/>
      <dgm:t>
        <a:bodyPr/>
        <a:lstStyle/>
        <a:p>
          <a:endParaRPr lang="en-US" sz="2400"/>
        </a:p>
      </dgm:t>
    </dgm:pt>
    <dgm:pt modelId="{AA1445FF-18B6-4C57-A80B-0A6C1E8570DC}" type="sibTrans" cxnId="{6EF21610-7E6E-4DC2-8CC7-48ACB87DF67F}">
      <dgm:prSet/>
      <dgm:spPr/>
      <dgm:t>
        <a:bodyPr/>
        <a:lstStyle/>
        <a:p>
          <a:endParaRPr lang="en-US" sz="2400"/>
        </a:p>
      </dgm:t>
    </dgm:pt>
    <dgm:pt modelId="{26694DDC-0FE2-4451-A79B-17C1C6CA38A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dirty="0">
            <a:latin typeface="Calibri"/>
            <a:ea typeface="Calibri" panose="020F0502020204030204" pitchFamily="34" charset="0"/>
            <a:cs typeface="Calibri"/>
          </a:endParaRPr>
        </a:p>
      </dgm:t>
    </dgm:pt>
    <dgm:pt modelId="{D1FC0E10-EDA7-469A-9415-F333404E735E}" type="parTrans" cxnId="{1CDC5163-3290-48D4-896C-8B4AD3611486}">
      <dgm:prSet/>
      <dgm:spPr/>
      <dgm:t>
        <a:bodyPr/>
        <a:lstStyle/>
        <a:p>
          <a:endParaRPr lang="en-US" sz="2400"/>
        </a:p>
      </dgm:t>
    </dgm:pt>
    <dgm:pt modelId="{AAB1546B-4B7F-4162-9D99-10D1B3EDDA47}" type="sibTrans" cxnId="{1CDC5163-3290-48D4-896C-8B4AD3611486}">
      <dgm:prSet/>
      <dgm:spPr/>
      <dgm:t>
        <a:bodyPr/>
        <a:lstStyle/>
        <a:p>
          <a:endParaRPr lang="en-US" sz="2400"/>
        </a:p>
      </dgm:t>
    </dgm:pt>
    <dgm:pt modelId="{24ECB240-4DC2-4BF3-8B8B-F153D3D80FD8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0A2AE08-EC5F-4050-8B20-07D47E3BE001}" type="parTrans" cxnId="{229D246A-8257-4031-A074-CE893AC8C0B5}">
      <dgm:prSet/>
      <dgm:spPr/>
      <dgm:t>
        <a:bodyPr/>
        <a:lstStyle/>
        <a:p>
          <a:endParaRPr lang="en-US" sz="2400"/>
        </a:p>
      </dgm:t>
    </dgm:pt>
    <dgm:pt modelId="{44558703-C987-41BB-8815-BC47A07F6200}" type="sibTrans" cxnId="{229D246A-8257-4031-A074-CE893AC8C0B5}">
      <dgm:prSet/>
      <dgm:spPr/>
      <dgm:t>
        <a:bodyPr/>
        <a:lstStyle/>
        <a:p>
          <a:endParaRPr lang="en-US" sz="2400"/>
        </a:p>
      </dgm:t>
    </dgm:pt>
    <dgm:pt modelId="{4347CA87-525C-4978-B877-4D07EBF854D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gm:t>
    </dgm:pt>
    <dgm:pt modelId="{1573756B-9CC5-43C9-9FED-298FF8DA3AA7}" type="parTrans" cxnId="{929738E8-A26E-4D16-93E5-CD15A2E52034}">
      <dgm:prSet/>
      <dgm:spPr/>
      <dgm:t>
        <a:bodyPr/>
        <a:lstStyle/>
        <a:p>
          <a:endParaRPr lang="en-US" sz="2400"/>
        </a:p>
      </dgm:t>
    </dgm:pt>
    <dgm:pt modelId="{ABC519DB-E12D-4F96-A5E5-BDB24A88C0D5}" type="sibTrans" cxnId="{929738E8-A26E-4D16-93E5-CD15A2E52034}">
      <dgm:prSet/>
      <dgm:spPr/>
      <dgm:t>
        <a:bodyPr/>
        <a:lstStyle/>
        <a:p>
          <a:endParaRPr lang="en-US" sz="2400"/>
        </a:p>
      </dgm:t>
    </dgm:pt>
    <dgm:pt modelId="{26B35FDE-2870-4DC1-A090-A65A223AF22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gm:t>
    </dgm:pt>
    <dgm:pt modelId="{92A73F29-3C52-4FBF-AA33-60BE5F58C477}" type="parTrans" cxnId="{B446E3F8-DAE4-4334-A4FD-495C6CA9B012}">
      <dgm:prSet/>
      <dgm:spPr/>
      <dgm:t>
        <a:bodyPr/>
        <a:lstStyle/>
        <a:p>
          <a:endParaRPr lang="en-US" sz="2400"/>
        </a:p>
      </dgm:t>
    </dgm:pt>
    <dgm:pt modelId="{483EBA01-DE01-4AD7-817B-AEECEC9DB12D}" type="sibTrans" cxnId="{B446E3F8-DAE4-4334-A4FD-495C6CA9B012}">
      <dgm:prSet/>
      <dgm:spPr/>
      <dgm:t>
        <a:bodyPr/>
        <a:lstStyle/>
        <a:p>
          <a:endParaRPr lang="en-US" sz="2400"/>
        </a:p>
      </dgm:t>
    </dgm:pt>
    <dgm:pt modelId="{AF54AC64-461D-4FB0-81A8-608ADB89FEE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gm:t>
    </dgm:pt>
    <dgm:pt modelId="{32BC8FA8-F0FC-49C0-B333-90C9FF7116E4}" type="parTrans" cxnId="{FEB8F6EB-7030-451D-912C-5D4B73BD333F}">
      <dgm:prSet/>
      <dgm:spPr/>
      <dgm:t>
        <a:bodyPr/>
        <a:lstStyle/>
        <a:p>
          <a:endParaRPr lang="en-US" sz="2400"/>
        </a:p>
      </dgm:t>
    </dgm:pt>
    <dgm:pt modelId="{0077D4AB-6D39-4E3A-B4D3-CEEB0FCAF7B6}" type="sibTrans" cxnId="{FEB8F6EB-7030-451D-912C-5D4B73BD333F}">
      <dgm:prSet/>
      <dgm:spPr/>
      <dgm:t>
        <a:bodyPr/>
        <a:lstStyle/>
        <a:p>
          <a:endParaRPr lang="en-US" sz="2400"/>
        </a:p>
      </dgm:t>
    </dgm:pt>
    <dgm:pt modelId="{5ECF571F-2870-47F2-A131-D9C2A458203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baseline="0" dirty="0">
              <a:latin typeface="Calibri"/>
              <a:cs typeface="Times New Roman"/>
            </a:rPr>
            <a:t>Las Notas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/>
          </a:endParaRPr>
        </a:p>
      </dgm:t>
    </dgm:pt>
    <dgm:pt modelId="{FC76D1C8-28C6-466E-AB95-09F272F5E16A}" type="parTrans" cxnId="{CD4BE5B7-C3ED-4B5C-9B2D-C9ABEEAB350E}">
      <dgm:prSet/>
      <dgm:spPr/>
      <dgm:t>
        <a:bodyPr/>
        <a:lstStyle/>
        <a:p>
          <a:endParaRPr lang="en-US" sz="2400"/>
        </a:p>
      </dgm:t>
    </dgm:pt>
    <dgm:pt modelId="{D2D95FFD-E616-4DDD-846F-8F730548E38D}" type="sibTrans" cxnId="{CD4BE5B7-C3ED-4B5C-9B2D-C9ABEEAB350E}">
      <dgm:prSet/>
      <dgm:spPr/>
      <dgm:t>
        <a:bodyPr/>
        <a:lstStyle/>
        <a:p>
          <a:endParaRPr lang="en-US" sz="2400"/>
        </a:p>
      </dgm:t>
    </dgm:pt>
    <dgm:pt modelId="{930181E8-C9D4-4813-95C1-7B87C8208D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gm:t>
    </dgm:pt>
    <dgm:pt modelId="{4D5939D7-E2D4-415B-950D-F5FCCE4B8092}" type="parTrans" cxnId="{6E69D3E0-7B31-4F04-AF4A-8BF4653E962F}">
      <dgm:prSet/>
      <dgm:spPr/>
      <dgm:t>
        <a:bodyPr/>
        <a:lstStyle/>
        <a:p>
          <a:endParaRPr lang="es-CO" sz="2400"/>
        </a:p>
      </dgm:t>
    </dgm:pt>
    <dgm:pt modelId="{2C90EEF5-A8FF-45BF-B8E6-B44A53E3FDCC}" type="sibTrans" cxnId="{6E69D3E0-7B31-4F04-AF4A-8BF4653E962F}">
      <dgm:prSet/>
      <dgm:spPr/>
      <dgm:t>
        <a:bodyPr/>
        <a:lstStyle/>
        <a:p>
          <a:endParaRPr lang="es-CO" sz="2400"/>
        </a:p>
      </dgm:t>
    </dgm:pt>
    <dgm:pt modelId="{2135E868-0516-44F7-B6B4-CF0FC3E611D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gm:t>
    </dgm:pt>
    <dgm:pt modelId="{F5E2DA0A-7D5F-453B-8488-857FBA9AE3D8}" type="parTrans" cxnId="{0232713F-7A66-498E-8216-61707B5E0F47}">
      <dgm:prSet/>
      <dgm:spPr/>
      <dgm:t>
        <a:bodyPr/>
        <a:lstStyle/>
        <a:p>
          <a:endParaRPr lang="es-CO" sz="2400"/>
        </a:p>
      </dgm:t>
    </dgm:pt>
    <dgm:pt modelId="{27CAB6A2-A93B-41D0-BE70-C6D106311E1A}" type="sibTrans" cxnId="{0232713F-7A66-498E-8216-61707B5E0F47}">
      <dgm:prSet/>
      <dgm:spPr/>
      <dgm:t>
        <a:bodyPr/>
        <a:lstStyle/>
        <a:p>
          <a:endParaRPr lang="es-CO" sz="2400"/>
        </a:p>
      </dgm:t>
    </dgm:pt>
    <dgm:pt modelId="{4FFA4C5D-1A91-4AB0-B146-EC19ED29632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9F7FCC-69D1-4E8E-9EB8-92D5C3835B47}" type="parTrans" cxnId="{659250B1-9FB4-42FA-9AEE-8BCC3EABF809}">
      <dgm:prSet/>
      <dgm:spPr/>
      <dgm:t>
        <a:bodyPr/>
        <a:lstStyle/>
        <a:p>
          <a:endParaRPr lang="es-CO" sz="2400"/>
        </a:p>
      </dgm:t>
    </dgm:pt>
    <dgm:pt modelId="{66937CAA-2B44-438C-8BF8-DE40A07D9CE0}" type="sibTrans" cxnId="{659250B1-9FB4-42FA-9AEE-8BCC3EABF809}">
      <dgm:prSet/>
      <dgm:spPr/>
      <dgm:t>
        <a:bodyPr/>
        <a:lstStyle/>
        <a:p>
          <a:endParaRPr lang="es-CO" sz="2400"/>
        </a:p>
      </dgm:t>
    </dgm:pt>
    <dgm:pt modelId="{B1FB69AC-F282-41BE-A5BA-94611C587AB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gm:t>
    </dgm:pt>
    <dgm:pt modelId="{1171BB77-0A00-4CDE-9315-B6602E57191D}" type="parTrans" cxnId="{D8AC87D4-4CE1-435D-BA13-1897276FDEB6}">
      <dgm:prSet/>
      <dgm:spPr/>
      <dgm:t>
        <a:bodyPr/>
        <a:lstStyle/>
        <a:p>
          <a:endParaRPr lang="es-CO" sz="2400"/>
        </a:p>
      </dgm:t>
    </dgm:pt>
    <dgm:pt modelId="{9F5CAD01-011A-438E-91AF-C356F4AF9FE3}" type="sibTrans" cxnId="{D8AC87D4-4CE1-435D-BA13-1897276FDEB6}">
      <dgm:prSet/>
      <dgm:spPr/>
      <dgm:t>
        <a:bodyPr/>
        <a:lstStyle/>
        <a:p>
          <a:endParaRPr lang="es-CO" sz="2400"/>
        </a:p>
      </dgm:t>
    </dgm:pt>
    <dgm:pt modelId="{104FCE0B-C39F-4797-981B-8D940A0FC77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gm:t>
    </dgm:pt>
    <dgm:pt modelId="{A4F13D8C-FD4F-4C95-84D2-BCFFBD78586D}" type="parTrans" cxnId="{7B896378-35F8-40B1-9A18-ACBEBBC3CF3F}">
      <dgm:prSet/>
      <dgm:spPr/>
      <dgm:t>
        <a:bodyPr/>
        <a:lstStyle/>
        <a:p>
          <a:endParaRPr lang="es-CO" sz="2400"/>
        </a:p>
      </dgm:t>
    </dgm:pt>
    <dgm:pt modelId="{F62CE692-6224-47E4-B631-D6C0A0C84854}" type="sibTrans" cxnId="{7B896378-35F8-40B1-9A18-ACBEBBC3CF3F}">
      <dgm:prSet/>
      <dgm:spPr/>
      <dgm:t>
        <a:bodyPr/>
        <a:lstStyle/>
        <a:p>
          <a:endParaRPr lang="es-CO" sz="2400"/>
        </a:p>
      </dgm:t>
    </dgm:pt>
    <dgm:pt modelId="{6050E50F-7C44-44A5-8D65-8118F34FF7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gm:t>
    </dgm:pt>
    <dgm:pt modelId="{0A3E4ED2-7B73-4A14-A113-49A788CAA38B}" type="parTrans" cxnId="{007749CF-8C84-40ED-B47B-25B4E642CD15}">
      <dgm:prSet/>
      <dgm:spPr/>
      <dgm:t>
        <a:bodyPr/>
        <a:lstStyle/>
        <a:p>
          <a:endParaRPr lang="es-CO" sz="2400"/>
        </a:p>
      </dgm:t>
    </dgm:pt>
    <dgm:pt modelId="{4E06A9AD-76FB-4F59-95C4-181EB2740DDD}" type="sibTrans" cxnId="{007749CF-8C84-40ED-B47B-25B4E642CD15}">
      <dgm:prSet/>
      <dgm:spPr/>
      <dgm:t>
        <a:bodyPr/>
        <a:lstStyle/>
        <a:p>
          <a:endParaRPr lang="es-CO" sz="2400"/>
        </a:p>
      </dgm:t>
    </dgm:pt>
    <dgm:pt modelId="{1C1E49A8-29F9-4491-BAE8-942C7F8CF9EE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1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gm:t>
    </dgm:pt>
    <dgm:pt modelId="{55C26FC6-33A1-433E-86FA-B8B830269673}" type="parTrans" cxnId="{55851983-D76A-44B8-A99E-05DA88DC942B}">
      <dgm:prSet/>
      <dgm:spPr/>
      <dgm:t>
        <a:bodyPr/>
        <a:lstStyle/>
        <a:p>
          <a:endParaRPr lang="es-CO" sz="2400"/>
        </a:p>
      </dgm:t>
    </dgm:pt>
    <dgm:pt modelId="{C7D962BF-9EE7-45D1-9AD1-E1D9D528C118}" type="sibTrans" cxnId="{55851983-D76A-44B8-A99E-05DA88DC942B}">
      <dgm:prSet/>
      <dgm:spPr/>
      <dgm:t>
        <a:bodyPr/>
        <a:lstStyle/>
        <a:p>
          <a:endParaRPr lang="es-CO" sz="2400"/>
        </a:p>
      </dgm:t>
    </dgm:pt>
    <dgm:pt modelId="{AD9321AC-A5D5-4234-BC02-5924B372DAE0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gm:t>
    </dgm:pt>
    <dgm:pt modelId="{95FBEEC7-10BE-4FEB-9717-57FE637CF41E}" type="parTrans" cxnId="{518B518C-824D-486B-B7A8-D2CB5A3E0B79}">
      <dgm:prSet/>
      <dgm:spPr/>
      <dgm:t>
        <a:bodyPr/>
        <a:lstStyle/>
        <a:p>
          <a:endParaRPr lang="es-CO" sz="2400"/>
        </a:p>
      </dgm:t>
    </dgm:pt>
    <dgm:pt modelId="{94561CFA-FDFF-442F-900D-877B716E2EE0}" type="sibTrans" cxnId="{518B518C-824D-486B-B7A8-D2CB5A3E0B79}">
      <dgm:prSet/>
      <dgm:spPr/>
      <dgm:t>
        <a:bodyPr/>
        <a:lstStyle/>
        <a:p>
          <a:endParaRPr lang="es-CO" sz="2400"/>
        </a:p>
      </dgm:t>
    </dgm:pt>
    <dgm:pt modelId="{48DBED11-1FC4-456C-BCEE-41A6D1C3FC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91274B-CCBC-40CF-AC65-36C789FF8BF5}" type="parTrans" cxnId="{5CEC4BDF-C09F-44C1-A44B-D146266519CC}">
      <dgm:prSet/>
      <dgm:spPr/>
      <dgm:t>
        <a:bodyPr/>
        <a:lstStyle/>
        <a:p>
          <a:endParaRPr lang="es-CO" sz="2400"/>
        </a:p>
      </dgm:t>
    </dgm:pt>
    <dgm:pt modelId="{FC2ED8A7-D4E6-4130-A2F2-55E43BD7EF35}" type="sibTrans" cxnId="{5CEC4BDF-C09F-44C1-A44B-D146266519CC}">
      <dgm:prSet/>
      <dgm:spPr/>
      <dgm:t>
        <a:bodyPr/>
        <a:lstStyle/>
        <a:p>
          <a:endParaRPr lang="es-CO" sz="2400"/>
        </a:p>
      </dgm:t>
    </dgm:pt>
    <dgm:pt modelId="{6FCEAE54-3922-46B6-9FBC-D023B064B7B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None/>
          </a:pPr>
          <a:r>
            <a:rPr lang="es-MX" sz="1100" b="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dirty="0">
            <a:solidFill>
              <a:schemeClr val="tx1"/>
            </a:solidFill>
          </a:endParaRPr>
        </a:p>
      </dgm:t>
    </dgm:pt>
    <dgm:pt modelId="{CFB0C9B8-8317-43BE-BC72-DA1D0C494715}" type="parTrans" cxnId="{9FB263F4-A68C-47C2-B5C5-07346C405944}">
      <dgm:prSet/>
      <dgm:spPr/>
      <dgm:t>
        <a:bodyPr/>
        <a:lstStyle/>
        <a:p>
          <a:endParaRPr lang="es-CO" sz="2400"/>
        </a:p>
      </dgm:t>
    </dgm:pt>
    <dgm:pt modelId="{A0DCF29D-5194-4DD4-98B7-DDEB078BCF86}" type="sibTrans" cxnId="{9FB263F4-A68C-47C2-B5C5-07346C405944}">
      <dgm:prSet/>
      <dgm:spPr/>
      <dgm:t>
        <a:bodyPr/>
        <a:lstStyle/>
        <a:p>
          <a:endParaRPr lang="es-CO" sz="2400"/>
        </a:p>
      </dgm:t>
    </dgm:pt>
    <dgm:pt modelId="{152F83B8-CB7B-4A1F-83F0-7C7D2E698CA5}" type="pres">
      <dgm:prSet presAssocID="{C80B8609-AE62-49EA-9E18-036367D967DB}" presName="linear" presStyleCnt="0">
        <dgm:presLayoutVars>
          <dgm:animLvl val="lvl"/>
          <dgm:resizeHandles val="exact"/>
        </dgm:presLayoutVars>
      </dgm:prSet>
      <dgm:spPr/>
    </dgm:pt>
    <dgm:pt modelId="{FC941B98-DB5D-4B0C-8D21-5CA4DDAADE14}" type="pres">
      <dgm:prSet presAssocID="{D3FD1A23-D2EC-461F-B127-31336A5D44DC}" presName="parentText" presStyleLbl="node1" presStyleIdx="0" presStyleCnt="18">
        <dgm:presLayoutVars>
          <dgm:chMax val="0"/>
          <dgm:bulletEnabled val="1"/>
        </dgm:presLayoutVars>
      </dgm:prSet>
      <dgm:spPr/>
    </dgm:pt>
    <dgm:pt modelId="{1394D564-6752-4B17-BF1B-D5DA3F228C3A}" type="pres">
      <dgm:prSet presAssocID="{446AAD29-E655-4BD7-A4F3-DB5B075765F8}" presName="spacer" presStyleCnt="0"/>
      <dgm:spPr/>
    </dgm:pt>
    <dgm:pt modelId="{BF4F27AD-3D49-43C1-B6E8-245647612823}" type="pres">
      <dgm:prSet presAssocID="{6FCEAE54-3922-46B6-9FBC-D023B064B7BB}" presName="parentText" presStyleLbl="node1" presStyleIdx="1" presStyleCnt="18">
        <dgm:presLayoutVars>
          <dgm:chMax val="0"/>
          <dgm:bulletEnabled val="1"/>
        </dgm:presLayoutVars>
      </dgm:prSet>
      <dgm:spPr/>
    </dgm:pt>
    <dgm:pt modelId="{5BCB277D-CB89-4EF8-BBA0-3A4C3778E774}" type="pres">
      <dgm:prSet presAssocID="{A0DCF29D-5194-4DD4-98B7-DDEB078BCF86}" presName="spacer" presStyleCnt="0"/>
      <dgm:spPr/>
    </dgm:pt>
    <dgm:pt modelId="{766403E0-444D-46A9-AAA0-8D5234FE5C6E}" type="pres">
      <dgm:prSet presAssocID="{8F2F1283-E46E-419F-BBCD-695952C88582}" presName="parentText" presStyleLbl="node1" presStyleIdx="2" presStyleCnt="18">
        <dgm:presLayoutVars>
          <dgm:chMax val="0"/>
          <dgm:bulletEnabled val="1"/>
        </dgm:presLayoutVars>
      </dgm:prSet>
      <dgm:spPr/>
    </dgm:pt>
    <dgm:pt modelId="{4D043648-FF78-4778-A73C-B362AA8AD52E}" type="pres">
      <dgm:prSet presAssocID="{AA1445FF-18B6-4C57-A80B-0A6C1E8570DC}" presName="spacer" presStyleCnt="0"/>
      <dgm:spPr/>
    </dgm:pt>
    <dgm:pt modelId="{7EBA2CE5-6D8F-4DA7-80CD-3D869C6A31CD}" type="pres">
      <dgm:prSet presAssocID="{26694DDC-0FE2-4451-A79B-17C1C6CA38A4}" presName="parentText" presStyleLbl="node1" presStyleIdx="3" presStyleCnt="18">
        <dgm:presLayoutVars>
          <dgm:chMax val="0"/>
          <dgm:bulletEnabled val="1"/>
        </dgm:presLayoutVars>
      </dgm:prSet>
      <dgm:spPr/>
    </dgm:pt>
    <dgm:pt modelId="{BAB6918E-4424-48F1-B90A-08E487057409}" type="pres">
      <dgm:prSet presAssocID="{AAB1546B-4B7F-4162-9D99-10D1B3EDDA47}" presName="spacer" presStyleCnt="0"/>
      <dgm:spPr/>
    </dgm:pt>
    <dgm:pt modelId="{0FFBEE0C-C86B-4E7C-BFD0-791029D4FE63}" type="pres">
      <dgm:prSet presAssocID="{24ECB240-4DC2-4BF3-8B8B-F153D3D80FD8}" presName="parentText" presStyleLbl="node1" presStyleIdx="4" presStyleCnt="18">
        <dgm:presLayoutVars>
          <dgm:chMax val="0"/>
          <dgm:bulletEnabled val="1"/>
        </dgm:presLayoutVars>
      </dgm:prSet>
      <dgm:spPr/>
    </dgm:pt>
    <dgm:pt modelId="{BA4DBBAE-7936-4EDF-960E-2A5BE65DC810}" type="pres">
      <dgm:prSet presAssocID="{44558703-C987-41BB-8815-BC47A07F6200}" presName="spacer" presStyleCnt="0"/>
      <dgm:spPr/>
    </dgm:pt>
    <dgm:pt modelId="{56A1D4E8-3272-41F1-BF9A-FC48A247A826}" type="pres">
      <dgm:prSet presAssocID="{4347CA87-525C-4978-B877-4D07EBF854D2}" presName="parentText" presStyleLbl="node1" presStyleIdx="5" presStyleCnt="18">
        <dgm:presLayoutVars>
          <dgm:chMax val="0"/>
          <dgm:bulletEnabled val="1"/>
        </dgm:presLayoutVars>
      </dgm:prSet>
      <dgm:spPr/>
    </dgm:pt>
    <dgm:pt modelId="{FD227C02-DF2E-48C3-8DDE-A9A39F57D68E}" type="pres">
      <dgm:prSet presAssocID="{ABC519DB-E12D-4F96-A5E5-BDB24A88C0D5}" presName="spacer" presStyleCnt="0"/>
      <dgm:spPr/>
    </dgm:pt>
    <dgm:pt modelId="{EEB90F89-BDED-40EB-BCEA-DF70474F0E9C}" type="pres">
      <dgm:prSet presAssocID="{26B35FDE-2870-4DC1-A090-A65A223AF224}" presName="parentText" presStyleLbl="node1" presStyleIdx="6" presStyleCnt="18">
        <dgm:presLayoutVars>
          <dgm:chMax val="0"/>
          <dgm:bulletEnabled val="1"/>
        </dgm:presLayoutVars>
      </dgm:prSet>
      <dgm:spPr/>
    </dgm:pt>
    <dgm:pt modelId="{ED308D6A-6262-46CC-9466-D695BE38DC5B}" type="pres">
      <dgm:prSet presAssocID="{483EBA01-DE01-4AD7-817B-AEECEC9DB12D}" presName="spacer" presStyleCnt="0"/>
      <dgm:spPr/>
    </dgm:pt>
    <dgm:pt modelId="{952B8499-216C-4B2E-9059-BE8138E070B8}" type="pres">
      <dgm:prSet presAssocID="{AF54AC64-461D-4FB0-81A8-608ADB89FEE4}" presName="parentText" presStyleLbl="node1" presStyleIdx="7" presStyleCnt="18">
        <dgm:presLayoutVars>
          <dgm:chMax val="0"/>
          <dgm:bulletEnabled val="1"/>
        </dgm:presLayoutVars>
      </dgm:prSet>
      <dgm:spPr/>
    </dgm:pt>
    <dgm:pt modelId="{38268CEB-33D0-49B8-B80D-0D171AB6A8A2}" type="pres">
      <dgm:prSet presAssocID="{0077D4AB-6D39-4E3A-B4D3-CEEB0FCAF7B6}" presName="spacer" presStyleCnt="0"/>
      <dgm:spPr/>
    </dgm:pt>
    <dgm:pt modelId="{FAE8999C-75CC-4017-BE11-D22022F2F4FF}" type="pres">
      <dgm:prSet presAssocID="{5ECF571F-2870-47F2-A131-D9C2A4582032}" presName="parentText" presStyleLbl="node1" presStyleIdx="8" presStyleCnt="18">
        <dgm:presLayoutVars>
          <dgm:chMax val="0"/>
          <dgm:bulletEnabled val="1"/>
        </dgm:presLayoutVars>
      </dgm:prSet>
      <dgm:spPr/>
    </dgm:pt>
    <dgm:pt modelId="{C5F7F5EC-59B7-43F3-BB6C-E5C10BC2A80F}" type="pres">
      <dgm:prSet presAssocID="{D2D95FFD-E616-4DDD-846F-8F730548E38D}" presName="spacer" presStyleCnt="0"/>
      <dgm:spPr/>
    </dgm:pt>
    <dgm:pt modelId="{F6D62BEC-7762-44C9-88F1-04550760B4E6}" type="pres">
      <dgm:prSet presAssocID="{930181E8-C9D4-4813-95C1-7B87C8208DA9}" presName="parentText" presStyleLbl="node1" presStyleIdx="9" presStyleCnt="18">
        <dgm:presLayoutVars>
          <dgm:chMax val="0"/>
          <dgm:bulletEnabled val="1"/>
        </dgm:presLayoutVars>
      </dgm:prSet>
      <dgm:spPr/>
    </dgm:pt>
    <dgm:pt modelId="{5D01BE9D-3ED5-4EDE-88C1-B00D3D31CCD7}" type="pres">
      <dgm:prSet presAssocID="{2C90EEF5-A8FF-45BF-B8E6-B44A53E3FDCC}" presName="spacer" presStyleCnt="0"/>
      <dgm:spPr/>
    </dgm:pt>
    <dgm:pt modelId="{44DFE3DE-2CA3-4A7A-AC30-EAE161BCB135}" type="pres">
      <dgm:prSet presAssocID="{2135E868-0516-44F7-B6B4-CF0FC3E611D7}" presName="parentText" presStyleLbl="node1" presStyleIdx="10" presStyleCnt="18">
        <dgm:presLayoutVars>
          <dgm:chMax val="0"/>
          <dgm:bulletEnabled val="1"/>
        </dgm:presLayoutVars>
      </dgm:prSet>
      <dgm:spPr/>
    </dgm:pt>
    <dgm:pt modelId="{A3B3993B-304B-43B4-8C8D-CF3D059DBF16}" type="pres">
      <dgm:prSet presAssocID="{27CAB6A2-A93B-41D0-BE70-C6D106311E1A}" presName="spacer" presStyleCnt="0"/>
      <dgm:spPr/>
    </dgm:pt>
    <dgm:pt modelId="{B77777A0-67ED-41B1-931C-143A7CB0511B}" type="pres">
      <dgm:prSet presAssocID="{4FFA4C5D-1A91-4AB0-B146-EC19ED296323}" presName="parentText" presStyleLbl="node1" presStyleIdx="11" presStyleCnt="18">
        <dgm:presLayoutVars>
          <dgm:chMax val="0"/>
          <dgm:bulletEnabled val="1"/>
        </dgm:presLayoutVars>
      </dgm:prSet>
      <dgm:spPr/>
    </dgm:pt>
    <dgm:pt modelId="{62ACA7B3-6BF2-41A4-B8FF-68DDF34D980C}" type="pres">
      <dgm:prSet presAssocID="{66937CAA-2B44-438C-8BF8-DE40A07D9CE0}" presName="spacer" presStyleCnt="0"/>
      <dgm:spPr/>
    </dgm:pt>
    <dgm:pt modelId="{2C4F78CE-0963-4C20-93EC-DA7D6FBC69A9}" type="pres">
      <dgm:prSet presAssocID="{B1FB69AC-F282-41BE-A5BA-94611C587AB2}" presName="parentText" presStyleLbl="node1" presStyleIdx="12" presStyleCnt="18">
        <dgm:presLayoutVars>
          <dgm:chMax val="0"/>
          <dgm:bulletEnabled val="1"/>
        </dgm:presLayoutVars>
      </dgm:prSet>
      <dgm:spPr/>
    </dgm:pt>
    <dgm:pt modelId="{05A480FE-29DD-4E57-9C5F-B64B9934A3B2}" type="pres">
      <dgm:prSet presAssocID="{9F5CAD01-011A-438E-91AF-C356F4AF9FE3}" presName="spacer" presStyleCnt="0"/>
      <dgm:spPr/>
    </dgm:pt>
    <dgm:pt modelId="{DDB2C9D7-B4F7-43BB-9296-07B8E20C1F04}" type="pres">
      <dgm:prSet presAssocID="{104FCE0B-C39F-4797-981B-8D940A0FC77F}" presName="parentText" presStyleLbl="node1" presStyleIdx="13" presStyleCnt="18">
        <dgm:presLayoutVars>
          <dgm:chMax val="0"/>
          <dgm:bulletEnabled val="1"/>
        </dgm:presLayoutVars>
      </dgm:prSet>
      <dgm:spPr/>
    </dgm:pt>
    <dgm:pt modelId="{242B2DA7-C394-4F3D-80FA-3244FBB4CFA9}" type="pres">
      <dgm:prSet presAssocID="{F62CE692-6224-47E4-B631-D6C0A0C84854}" presName="spacer" presStyleCnt="0"/>
      <dgm:spPr/>
    </dgm:pt>
    <dgm:pt modelId="{C2FF0721-88A4-406C-A7B0-E2C774E086AE}" type="pres">
      <dgm:prSet presAssocID="{6050E50F-7C44-44A5-8D65-8118F34FF72F}" presName="parentText" presStyleLbl="node1" presStyleIdx="14" presStyleCnt="18">
        <dgm:presLayoutVars>
          <dgm:chMax val="0"/>
          <dgm:bulletEnabled val="1"/>
        </dgm:presLayoutVars>
      </dgm:prSet>
      <dgm:spPr/>
    </dgm:pt>
    <dgm:pt modelId="{7F533963-1684-4503-AAC6-C42D0D9D25ED}" type="pres">
      <dgm:prSet presAssocID="{4E06A9AD-76FB-4F59-95C4-181EB2740DDD}" presName="spacer" presStyleCnt="0"/>
      <dgm:spPr/>
    </dgm:pt>
    <dgm:pt modelId="{522A3346-F44F-4BE0-9FC0-7DC32B084894}" type="pres">
      <dgm:prSet presAssocID="{1C1E49A8-29F9-4491-BAE8-942C7F8CF9EE}" presName="parentText" presStyleLbl="node1" presStyleIdx="15" presStyleCnt="18">
        <dgm:presLayoutVars>
          <dgm:chMax val="0"/>
          <dgm:bulletEnabled val="1"/>
        </dgm:presLayoutVars>
      </dgm:prSet>
      <dgm:spPr/>
    </dgm:pt>
    <dgm:pt modelId="{56D79FF4-CCEA-4F2C-8502-948A76142727}" type="pres">
      <dgm:prSet presAssocID="{C7D962BF-9EE7-45D1-9AD1-E1D9D528C118}" presName="spacer" presStyleCnt="0"/>
      <dgm:spPr/>
    </dgm:pt>
    <dgm:pt modelId="{54C9DB94-85C5-4967-9671-3CB2D7B94A0C}" type="pres">
      <dgm:prSet presAssocID="{AD9321AC-A5D5-4234-BC02-5924B372DAE0}" presName="parentText" presStyleLbl="node1" presStyleIdx="16" presStyleCnt="18">
        <dgm:presLayoutVars>
          <dgm:chMax val="0"/>
          <dgm:bulletEnabled val="1"/>
        </dgm:presLayoutVars>
      </dgm:prSet>
      <dgm:spPr/>
    </dgm:pt>
    <dgm:pt modelId="{8A54E940-FF7F-41DF-95F5-1E0A8014C141}" type="pres">
      <dgm:prSet presAssocID="{94561CFA-FDFF-442F-900D-877B716E2EE0}" presName="spacer" presStyleCnt="0"/>
      <dgm:spPr/>
    </dgm:pt>
    <dgm:pt modelId="{E53F43BC-D5A2-4B00-8788-29D127B4CF07}" type="pres">
      <dgm:prSet presAssocID="{48DBED11-1FC4-456C-BCEE-41A6D1C3FC4B}" presName="parentText" presStyleLbl="node1" presStyleIdx="17" presStyleCnt="18" custLinFactNeighborX="-3670" custLinFactNeighborY="-30832">
        <dgm:presLayoutVars>
          <dgm:chMax val="0"/>
          <dgm:bulletEnabled val="1"/>
        </dgm:presLayoutVars>
      </dgm:prSet>
      <dgm:spPr/>
    </dgm:pt>
  </dgm:ptLst>
  <dgm:cxnLst>
    <dgm:cxn modelId="{401D3701-D62D-40ED-AD33-AAC0C5C46AE2}" type="presOf" srcId="{104FCE0B-C39F-4797-981B-8D940A0FC77F}" destId="{DDB2C9D7-B4F7-43BB-9296-07B8E20C1F04}" srcOrd="0" destOrd="0" presId="urn:microsoft.com/office/officeart/2005/8/layout/vList2"/>
    <dgm:cxn modelId="{41751108-B985-4769-9F05-9B280EF4D7CA}" type="presOf" srcId="{930181E8-C9D4-4813-95C1-7B87C8208DA9}" destId="{F6D62BEC-7762-44C9-88F1-04550760B4E6}" srcOrd="0" destOrd="0" presId="urn:microsoft.com/office/officeart/2005/8/layout/vList2"/>
    <dgm:cxn modelId="{6EF21610-7E6E-4DC2-8CC7-48ACB87DF67F}" srcId="{C80B8609-AE62-49EA-9E18-036367D967DB}" destId="{8F2F1283-E46E-419F-BBCD-695952C88582}" srcOrd="2" destOrd="0" parTransId="{215C9C1C-2888-4106-B53D-E5FF9BCCCFAA}" sibTransId="{AA1445FF-18B6-4C57-A80B-0A6C1E8570DC}"/>
    <dgm:cxn modelId="{FFF87C18-EE2A-4C10-97E7-465E4F5870A1}" type="presOf" srcId="{4FFA4C5D-1A91-4AB0-B146-EC19ED296323}" destId="{B77777A0-67ED-41B1-931C-143A7CB0511B}" srcOrd="0" destOrd="0" presId="urn:microsoft.com/office/officeart/2005/8/layout/vList2"/>
    <dgm:cxn modelId="{3BE6C51E-435F-42AD-ABD9-DE0C83E89A0F}" type="presOf" srcId="{5ECF571F-2870-47F2-A131-D9C2A4582032}" destId="{FAE8999C-75CC-4017-BE11-D22022F2F4FF}" srcOrd="0" destOrd="0" presId="urn:microsoft.com/office/officeart/2005/8/layout/vList2"/>
    <dgm:cxn modelId="{144BD639-6477-4BAE-A518-7B21AA3513B0}" type="presOf" srcId="{24ECB240-4DC2-4BF3-8B8B-F153D3D80FD8}" destId="{0FFBEE0C-C86B-4E7C-BFD0-791029D4FE63}" srcOrd="0" destOrd="0" presId="urn:microsoft.com/office/officeart/2005/8/layout/vList2"/>
    <dgm:cxn modelId="{0232713F-7A66-498E-8216-61707B5E0F47}" srcId="{C80B8609-AE62-49EA-9E18-036367D967DB}" destId="{2135E868-0516-44F7-B6B4-CF0FC3E611D7}" srcOrd="10" destOrd="0" parTransId="{F5E2DA0A-7D5F-453B-8488-857FBA9AE3D8}" sibTransId="{27CAB6A2-A93B-41D0-BE70-C6D106311E1A}"/>
    <dgm:cxn modelId="{7529FA5D-5171-41DF-90E9-B15E4DFAFB3A}" type="presOf" srcId="{6050E50F-7C44-44A5-8D65-8118F34FF72F}" destId="{C2FF0721-88A4-406C-A7B0-E2C774E086AE}" srcOrd="0" destOrd="0" presId="urn:microsoft.com/office/officeart/2005/8/layout/vList2"/>
    <dgm:cxn modelId="{1CDC5163-3290-48D4-896C-8B4AD3611486}" srcId="{C80B8609-AE62-49EA-9E18-036367D967DB}" destId="{26694DDC-0FE2-4451-A79B-17C1C6CA38A4}" srcOrd="3" destOrd="0" parTransId="{D1FC0E10-EDA7-469A-9415-F333404E735E}" sibTransId="{AAB1546B-4B7F-4162-9D99-10D1B3EDDA47}"/>
    <dgm:cxn modelId="{CA6C7D65-116C-4E30-8FD4-7562E64A71D7}" type="presOf" srcId="{D3FD1A23-D2EC-461F-B127-31336A5D44DC}" destId="{FC941B98-DB5D-4B0C-8D21-5CA4DDAADE14}" srcOrd="0" destOrd="0" presId="urn:microsoft.com/office/officeart/2005/8/layout/vList2"/>
    <dgm:cxn modelId="{229D246A-8257-4031-A074-CE893AC8C0B5}" srcId="{C80B8609-AE62-49EA-9E18-036367D967DB}" destId="{24ECB240-4DC2-4BF3-8B8B-F153D3D80FD8}" srcOrd="4" destOrd="0" parTransId="{70A2AE08-EC5F-4050-8B20-07D47E3BE001}" sibTransId="{44558703-C987-41BB-8815-BC47A07F6200}"/>
    <dgm:cxn modelId="{E419576A-0551-4C14-9CBE-C939809DFB77}" type="presOf" srcId="{2135E868-0516-44F7-B6B4-CF0FC3E611D7}" destId="{44DFE3DE-2CA3-4A7A-AC30-EAE161BCB135}" srcOrd="0" destOrd="0" presId="urn:microsoft.com/office/officeart/2005/8/layout/vList2"/>
    <dgm:cxn modelId="{DEFBE26A-6CF1-4239-860F-B634836F97A7}" type="presOf" srcId="{C80B8609-AE62-49EA-9E18-036367D967DB}" destId="{152F83B8-CB7B-4A1F-83F0-7C7D2E698CA5}" srcOrd="0" destOrd="0" presId="urn:microsoft.com/office/officeart/2005/8/layout/vList2"/>
    <dgm:cxn modelId="{7B896378-35F8-40B1-9A18-ACBEBBC3CF3F}" srcId="{C80B8609-AE62-49EA-9E18-036367D967DB}" destId="{104FCE0B-C39F-4797-981B-8D940A0FC77F}" srcOrd="13" destOrd="0" parTransId="{A4F13D8C-FD4F-4C95-84D2-BCFFBD78586D}" sibTransId="{F62CE692-6224-47E4-B631-D6C0A0C84854}"/>
    <dgm:cxn modelId="{55851983-D76A-44B8-A99E-05DA88DC942B}" srcId="{C80B8609-AE62-49EA-9E18-036367D967DB}" destId="{1C1E49A8-29F9-4491-BAE8-942C7F8CF9EE}" srcOrd="15" destOrd="0" parTransId="{55C26FC6-33A1-433E-86FA-B8B830269673}" sibTransId="{C7D962BF-9EE7-45D1-9AD1-E1D9D528C118}"/>
    <dgm:cxn modelId="{518B518C-824D-486B-B7A8-D2CB5A3E0B79}" srcId="{C80B8609-AE62-49EA-9E18-036367D967DB}" destId="{AD9321AC-A5D5-4234-BC02-5924B372DAE0}" srcOrd="16" destOrd="0" parTransId="{95FBEEC7-10BE-4FEB-9717-57FE637CF41E}" sibTransId="{94561CFA-FDFF-442F-900D-877B716E2EE0}"/>
    <dgm:cxn modelId="{4BE7F398-93CA-4FDC-B2C3-E00B979E3DE7}" type="presOf" srcId="{4347CA87-525C-4978-B877-4D07EBF854D2}" destId="{56A1D4E8-3272-41F1-BF9A-FC48A247A826}" srcOrd="0" destOrd="0" presId="urn:microsoft.com/office/officeart/2005/8/layout/vList2"/>
    <dgm:cxn modelId="{97E09BA6-81E5-4F68-B4A6-DE39888DEBA0}" type="presOf" srcId="{26B35FDE-2870-4DC1-A090-A65A223AF224}" destId="{EEB90F89-BDED-40EB-BCEA-DF70474F0E9C}" srcOrd="0" destOrd="0" presId="urn:microsoft.com/office/officeart/2005/8/layout/vList2"/>
    <dgm:cxn modelId="{56C05CA7-B73C-4064-B551-8F2BF2B90064}" type="presOf" srcId="{6FCEAE54-3922-46B6-9FBC-D023B064B7BB}" destId="{BF4F27AD-3D49-43C1-B6E8-245647612823}" srcOrd="0" destOrd="0" presId="urn:microsoft.com/office/officeart/2005/8/layout/vList2"/>
    <dgm:cxn modelId="{0E8AA2AF-8A10-488B-8C06-7379EE252164}" type="presOf" srcId="{8F2F1283-E46E-419F-BBCD-695952C88582}" destId="{766403E0-444D-46A9-AAA0-8D5234FE5C6E}" srcOrd="0" destOrd="0" presId="urn:microsoft.com/office/officeart/2005/8/layout/vList2"/>
    <dgm:cxn modelId="{A538CEB0-7F95-4E24-83EF-F4DB8F059F79}" type="presOf" srcId="{AF54AC64-461D-4FB0-81A8-608ADB89FEE4}" destId="{952B8499-216C-4B2E-9059-BE8138E070B8}" srcOrd="0" destOrd="0" presId="urn:microsoft.com/office/officeart/2005/8/layout/vList2"/>
    <dgm:cxn modelId="{659250B1-9FB4-42FA-9AEE-8BCC3EABF809}" srcId="{C80B8609-AE62-49EA-9E18-036367D967DB}" destId="{4FFA4C5D-1A91-4AB0-B146-EC19ED296323}" srcOrd="11" destOrd="0" parTransId="{499F7FCC-69D1-4E8E-9EB8-92D5C3835B47}" sibTransId="{66937CAA-2B44-438C-8BF8-DE40A07D9CE0}"/>
    <dgm:cxn modelId="{DBBB2CB4-E23F-47A1-94C2-7A33D0A787DE}" type="presOf" srcId="{AD9321AC-A5D5-4234-BC02-5924B372DAE0}" destId="{54C9DB94-85C5-4967-9671-3CB2D7B94A0C}" srcOrd="0" destOrd="0" presId="urn:microsoft.com/office/officeart/2005/8/layout/vList2"/>
    <dgm:cxn modelId="{CD4BE5B7-C3ED-4B5C-9B2D-C9ABEEAB350E}" srcId="{C80B8609-AE62-49EA-9E18-036367D967DB}" destId="{5ECF571F-2870-47F2-A131-D9C2A4582032}" srcOrd="8" destOrd="0" parTransId="{FC76D1C8-28C6-466E-AB95-09F272F5E16A}" sibTransId="{D2D95FFD-E616-4DDD-846F-8F730548E38D}"/>
    <dgm:cxn modelId="{A1756BC3-B834-4926-8FAC-77E2C4B2E8CE}" type="presOf" srcId="{B1FB69AC-F282-41BE-A5BA-94611C587AB2}" destId="{2C4F78CE-0963-4C20-93EC-DA7D6FBC69A9}" srcOrd="0" destOrd="0" presId="urn:microsoft.com/office/officeart/2005/8/layout/vList2"/>
    <dgm:cxn modelId="{007749CF-8C84-40ED-B47B-25B4E642CD15}" srcId="{C80B8609-AE62-49EA-9E18-036367D967DB}" destId="{6050E50F-7C44-44A5-8D65-8118F34FF72F}" srcOrd="14" destOrd="0" parTransId="{0A3E4ED2-7B73-4A14-A113-49A788CAA38B}" sibTransId="{4E06A9AD-76FB-4F59-95C4-181EB2740DDD}"/>
    <dgm:cxn modelId="{342F83D1-3826-4C95-90D7-96512B65F267}" srcId="{C80B8609-AE62-49EA-9E18-036367D967DB}" destId="{D3FD1A23-D2EC-461F-B127-31336A5D44DC}" srcOrd="0" destOrd="0" parTransId="{14B6AAD4-5536-43D2-A1B0-F90A5733AA98}" sibTransId="{446AAD29-E655-4BD7-A4F3-DB5B075765F8}"/>
    <dgm:cxn modelId="{D8AC87D4-4CE1-435D-BA13-1897276FDEB6}" srcId="{C80B8609-AE62-49EA-9E18-036367D967DB}" destId="{B1FB69AC-F282-41BE-A5BA-94611C587AB2}" srcOrd="12" destOrd="0" parTransId="{1171BB77-0A00-4CDE-9315-B6602E57191D}" sibTransId="{9F5CAD01-011A-438E-91AF-C356F4AF9FE3}"/>
    <dgm:cxn modelId="{5CEC4BDF-C09F-44C1-A44B-D146266519CC}" srcId="{C80B8609-AE62-49EA-9E18-036367D967DB}" destId="{48DBED11-1FC4-456C-BCEE-41A6D1C3FC4B}" srcOrd="17" destOrd="0" parTransId="{0491274B-CCBC-40CF-AC65-36C789FF8BF5}" sibTransId="{FC2ED8A7-D4E6-4130-A2F2-55E43BD7EF35}"/>
    <dgm:cxn modelId="{6E69D3E0-7B31-4F04-AF4A-8BF4653E962F}" srcId="{C80B8609-AE62-49EA-9E18-036367D967DB}" destId="{930181E8-C9D4-4813-95C1-7B87C8208DA9}" srcOrd="9" destOrd="0" parTransId="{4D5939D7-E2D4-415B-950D-F5FCCE4B8092}" sibTransId="{2C90EEF5-A8FF-45BF-B8E6-B44A53E3FDCC}"/>
    <dgm:cxn modelId="{EDC851E1-384B-4253-BBFB-D5A3126A3EE2}" type="presOf" srcId="{48DBED11-1FC4-456C-BCEE-41A6D1C3FC4B}" destId="{E53F43BC-D5A2-4B00-8788-29D127B4CF07}" srcOrd="0" destOrd="0" presId="urn:microsoft.com/office/officeart/2005/8/layout/vList2"/>
    <dgm:cxn modelId="{608591E3-727D-4CB8-9733-742C5DF5A110}" type="presOf" srcId="{26694DDC-0FE2-4451-A79B-17C1C6CA38A4}" destId="{7EBA2CE5-6D8F-4DA7-80CD-3D869C6A31CD}" srcOrd="0" destOrd="0" presId="urn:microsoft.com/office/officeart/2005/8/layout/vList2"/>
    <dgm:cxn modelId="{929738E8-A26E-4D16-93E5-CD15A2E52034}" srcId="{C80B8609-AE62-49EA-9E18-036367D967DB}" destId="{4347CA87-525C-4978-B877-4D07EBF854D2}" srcOrd="5" destOrd="0" parTransId="{1573756B-9CC5-43C9-9FED-298FF8DA3AA7}" sibTransId="{ABC519DB-E12D-4F96-A5E5-BDB24A88C0D5}"/>
    <dgm:cxn modelId="{FEB8F6EB-7030-451D-912C-5D4B73BD333F}" srcId="{C80B8609-AE62-49EA-9E18-036367D967DB}" destId="{AF54AC64-461D-4FB0-81A8-608ADB89FEE4}" srcOrd="7" destOrd="0" parTransId="{32BC8FA8-F0FC-49C0-B333-90C9FF7116E4}" sibTransId="{0077D4AB-6D39-4E3A-B4D3-CEEB0FCAF7B6}"/>
    <dgm:cxn modelId="{F51367F0-8A6C-4456-B78A-FBB86F8F0FB0}" type="presOf" srcId="{1C1E49A8-29F9-4491-BAE8-942C7F8CF9EE}" destId="{522A3346-F44F-4BE0-9FC0-7DC32B084894}" srcOrd="0" destOrd="0" presId="urn:microsoft.com/office/officeart/2005/8/layout/vList2"/>
    <dgm:cxn modelId="{9FB263F4-A68C-47C2-B5C5-07346C405944}" srcId="{C80B8609-AE62-49EA-9E18-036367D967DB}" destId="{6FCEAE54-3922-46B6-9FBC-D023B064B7BB}" srcOrd="1" destOrd="0" parTransId="{CFB0C9B8-8317-43BE-BC72-DA1D0C494715}" sibTransId="{A0DCF29D-5194-4DD4-98B7-DDEB078BCF86}"/>
    <dgm:cxn modelId="{B446E3F8-DAE4-4334-A4FD-495C6CA9B012}" srcId="{C80B8609-AE62-49EA-9E18-036367D967DB}" destId="{26B35FDE-2870-4DC1-A090-A65A223AF224}" srcOrd="6" destOrd="0" parTransId="{92A73F29-3C52-4FBF-AA33-60BE5F58C477}" sibTransId="{483EBA01-DE01-4AD7-817B-AEECEC9DB12D}"/>
    <dgm:cxn modelId="{3F639762-DDB5-4143-94F1-5D72158C0637}" type="presParOf" srcId="{152F83B8-CB7B-4A1F-83F0-7C7D2E698CA5}" destId="{FC941B98-DB5D-4B0C-8D21-5CA4DDAADE14}" srcOrd="0" destOrd="0" presId="urn:microsoft.com/office/officeart/2005/8/layout/vList2"/>
    <dgm:cxn modelId="{44F8A4BD-0678-4BC7-9B39-0649E7467C98}" type="presParOf" srcId="{152F83B8-CB7B-4A1F-83F0-7C7D2E698CA5}" destId="{1394D564-6752-4B17-BF1B-D5DA3F228C3A}" srcOrd="1" destOrd="0" presId="urn:microsoft.com/office/officeart/2005/8/layout/vList2"/>
    <dgm:cxn modelId="{A1FC5ECD-8D10-44A0-9A9E-5C0A113F362C}" type="presParOf" srcId="{152F83B8-CB7B-4A1F-83F0-7C7D2E698CA5}" destId="{BF4F27AD-3D49-43C1-B6E8-245647612823}" srcOrd="2" destOrd="0" presId="urn:microsoft.com/office/officeart/2005/8/layout/vList2"/>
    <dgm:cxn modelId="{F48F720D-BA49-41E1-A5DC-0CB0AD0A6140}" type="presParOf" srcId="{152F83B8-CB7B-4A1F-83F0-7C7D2E698CA5}" destId="{5BCB277D-CB89-4EF8-BBA0-3A4C3778E774}" srcOrd="3" destOrd="0" presId="urn:microsoft.com/office/officeart/2005/8/layout/vList2"/>
    <dgm:cxn modelId="{65220D5E-8551-430D-8F65-7774D46DE81D}" type="presParOf" srcId="{152F83B8-CB7B-4A1F-83F0-7C7D2E698CA5}" destId="{766403E0-444D-46A9-AAA0-8D5234FE5C6E}" srcOrd="4" destOrd="0" presId="urn:microsoft.com/office/officeart/2005/8/layout/vList2"/>
    <dgm:cxn modelId="{40CCC7A8-C1B1-479C-981F-605D5BF6BBCA}" type="presParOf" srcId="{152F83B8-CB7B-4A1F-83F0-7C7D2E698CA5}" destId="{4D043648-FF78-4778-A73C-B362AA8AD52E}" srcOrd="5" destOrd="0" presId="urn:microsoft.com/office/officeart/2005/8/layout/vList2"/>
    <dgm:cxn modelId="{E560A557-60B0-4FF6-AAA0-100FD6196997}" type="presParOf" srcId="{152F83B8-CB7B-4A1F-83F0-7C7D2E698CA5}" destId="{7EBA2CE5-6D8F-4DA7-80CD-3D869C6A31CD}" srcOrd="6" destOrd="0" presId="urn:microsoft.com/office/officeart/2005/8/layout/vList2"/>
    <dgm:cxn modelId="{DED3DE8B-6D81-4E4C-B5B8-4039B560E507}" type="presParOf" srcId="{152F83B8-CB7B-4A1F-83F0-7C7D2E698CA5}" destId="{BAB6918E-4424-48F1-B90A-08E487057409}" srcOrd="7" destOrd="0" presId="urn:microsoft.com/office/officeart/2005/8/layout/vList2"/>
    <dgm:cxn modelId="{FB349CC6-5576-4C8B-8494-8B9C46FF71F7}" type="presParOf" srcId="{152F83B8-CB7B-4A1F-83F0-7C7D2E698CA5}" destId="{0FFBEE0C-C86B-4E7C-BFD0-791029D4FE63}" srcOrd="8" destOrd="0" presId="urn:microsoft.com/office/officeart/2005/8/layout/vList2"/>
    <dgm:cxn modelId="{DFC1E607-1CA0-47FB-A87A-11472D072045}" type="presParOf" srcId="{152F83B8-CB7B-4A1F-83F0-7C7D2E698CA5}" destId="{BA4DBBAE-7936-4EDF-960E-2A5BE65DC810}" srcOrd="9" destOrd="0" presId="urn:microsoft.com/office/officeart/2005/8/layout/vList2"/>
    <dgm:cxn modelId="{4B89E2C9-EEAC-4BB3-9E90-7527AA518898}" type="presParOf" srcId="{152F83B8-CB7B-4A1F-83F0-7C7D2E698CA5}" destId="{56A1D4E8-3272-41F1-BF9A-FC48A247A826}" srcOrd="10" destOrd="0" presId="urn:microsoft.com/office/officeart/2005/8/layout/vList2"/>
    <dgm:cxn modelId="{775A56D8-1CF4-4BE5-8E72-164BF151E798}" type="presParOf" srcId="{152F83B8-CB7B-4A1F-83F0-7C7D2E698CA5}" destId="{FD227C02-DF2E-48C3-8DDE-A9A39F57D68E}" srcOrd="11" destOrd="0" presId="urn:microsoft.com/office/officeart/2005/8/layout/vList2"/>
    <dgm:cxn modelId="{B6A558A0-4344-4A12-A304-C6EAA1CB98DC}" type="presParOf" srcId="{152F83B8-CB7B-4A1F-83F0-7C7D2E698CA5}" destId="{EEB90F89-BDED-40EB-BCEA-DF70474F0E9C}" srcOrd="12" destOrd="0" presId="urn:microsoft.com/office/officeart/2005/8/layout/vList2"/>
    <dgm:cxn modelId="{162F6A3E-2C86-4B3D-A51D-204303B7669A}" type="presParOf" srcId="{152F83B8-CB7B-4A1F-83F0-7C7D2E698CA5}" destId="{ED308D6A-6262-46CC-9466-D695BE38DC5B}" srcOrd="13" destOrd="0" presId="urn:microsoft.com/office/officeart/2005/8/layout/vList2"/>
    <dgm:cxn modelId="{1AB342B4-3433-4AAC-A192-365F0F27EB78}" type="presParOf" srcId="{152F83B8-CB7B-4A1F-83F0-7C7D2E698CA5}" destId="{952B8499-216C-4B2E-9059-BE8138E070B8}" srcOrd="14" destOrd="0" presId="urn:microsoft.com/office/officeart/2005/8/layout/vList2"/>
    <dgm:cxn modelId="{972180F9-8B60-47FB-AFE5-09D2E616CC1A}" type="presParOf" srcId="{152F83B8-CB7B-4A1F-83F0-7C7D2E698CA5}" destId="{38268CEB-33D0-49B8-B80D-0D171AB6A8A2}" srcOrd="15" destOrd="0" presId="urn:microsoft.com/office/officeart/2005/8/layout/vList2"/>
    <dgm:cxn modelId="{72427934-9059-423D-A3B7-9478871403F5}" type="presParOf" srcId="{152F83B8-CB7B-4A1F-83F0-7C7D2E698CA5}" destId="{FAE8999C-75CC-4017-BE11-D22022F2F4FF}" srcOrd="16" destOrd="0" presId="urn:microsoft.com/office/officeart/2005/8/layout/vList2"/>
    <dgm:cxn modelId="{5BBE554E-5813-49A2-B598-3D3BF5BC22B4}" type="presParOf" srcId="{152F83B8-CB7B-4A1F-83F0-7C7D2E698CA5}" destId="{C5F7F5EC-59B7-43F3-BB6C-E5C10BC2A80F}" srcOrd="17" destOrd="0" presId="urn:microsoft.com/office/officeart/2005/8/layout/vList2"/>
    <dgm:cxn modelId="{C8129D8E-5DD7-45C7-8FA0-D8F5A08E13BB}" type="presParOf" srcId="{152F83B8-CB7B-4A1F-83F0-7C7D2E698CA5}" destId="{F6D62BEC-7762-44C9-88F1-04550760B4E6}" srcOrd="18" destOrd="0" presId="urn:microsoft.com/office/officeart/2005/8/layout/vList2"/>
    <dgm:cxn modelId="{AFB4D6E8-84F9-4246-B457-A5D327EE9350}" type="presParOf" srcId="{152F83B8-CB7B-4A1F-83F0-7C7D2E698CA5}" destId="{5D01BE9D-3ED5-4EDE-88C1-B00D3D31CCD7}" srcOrd="19" destOrd="0" presId="urn:microsoft.com/office/officeart/2005/8/layout/vList2"/>
    <dgm:cxn modelId="{987CE7D5-46A7-49D0-A678-E882FE9C6A57}" type="presParOf" srcId="{152F83B8-CB7B-4A1F-83F0-7C7D2E698CA5}" destId="{44DFE3DE-2CA3-4A7A-AC30-EAE161BCB135}" srcOrd="20" destOrd="0" presId="urn:microsoft.com/office/officeart/2005/8/layout/vList2"/>
    <dgm:cxn modelId="{A4AA8D2B-8308-4B19-ADDB-C14CECB8594A}" type="presParOf" srcId="{152F83B8-CB7B-4A1F-83F0-7C7D2E698CA5}" destId="{A3B3993B-304B-43B4-8C8D-CF3D059DBF16}" srcOrd="21" destOrd="0" presId="urn:microsoft.com/office/officeart/2005/8/layout/vList2"/>
    <dgm:cxn modelId="{A6E279EC-7357-431B-9AA2-75C80C562DC0}" type="presParOf" srcId="{152F83B8-CB7B-4A1F-83F0-7C7D2E698CA5}" destId="{B77777A0-67ED-41B1-931C-143A7CB0511B}" srcOrd="22" destOrd="0" presId="urn:microsoft.com/office/officeart/2005/8/layout/vList2"/>
    <dgm:cxn modelId="{FF673298-74C5-4AE8-9035-B834937BB336}" type="presParOf" srcId="{152F83B8-CB7B-4A1F-83F0-7C7D2E698CA5}" destId="{62ACA7B3-6BF2-41A4-B8FF-68DDF34D980C}" srcOrd="23" destOrd="0" presId="urn:microsoft.com/office/officeart/2005/8/layout/vList2"/>
    <dgm:cxn modelId="{1F8382D9-4662-46EE-9292-FFEF8A5A8B9D}" type="presParOf" srcId="{152F83B8-CB7B-4A1F-83F0-7C7D2E698CA5}" destId="{2C4F78CE-0963-4C20-93EC-DA7D6FBC69A9}" srcOrd="24" destOrd="0" presId="urn:microsoft.com/office/officeart/2005/8/layout/vList2"/>
    <dgm:cxn modelId="{0567D06C-5AAE-45E9-A18C-7820A76D186B}" type="presParOf" srcId="{152F83B8-CB7B-4A1F-83F0-7C7D2E698CA5}" destId="{05A480FE-29DD-4E57-9C5F-B64B9934A3B2}" srcOrd="25" destOrd="0" presId="urn:microsoft.com/office/officeart/2005/8/layout/vList2"/>
    <dgm:cxn modelId="{A0FAC33A-64AA-442C-8741-FAA71C4064A8}" type="presParOf" srcId="{152F83B8-CB7B-4A1F-83F0-7C7D2E698CA5}" destId="{DDB2C9D7-B4F7-43BB-9296-07B8E20C1F04}" srcOrd="26" destOrd="0" presId="urn:microsoft.com/office/officeart/2005/8/layout/vList2"/>
    <dgm:cxn modelId="{80AF9C0D-7444-4A58-9F85-EEA1F5D69A60}" type="presParOf" srcId="{152F83B8-CB7B-4A1F-83F0-7C7D2E698CA5}" destId="{242B2DA7-C394-4F3D-80FA-3244FBB4CFA9}" srcOrd="27" destOrd="0" presId="urn:microsoft.com/office/officeart/2005/8/layout/vList2"/>
    <dgm:cxn modelId="{FD607425-DE91-4A3F-8AD1-3D9C5FD2EFEB}" type="presParOf" srcId="{152F83B8-CB7B-4A1F-83F0-7C7D2E698CA5}" destId="{C2FF0721-88A4-406C-A7B0-E2C774E086AE}" srcOrd="28" destOrd="0" presId="urn:microsoft.com/office/officeart/2005/8/layout/vList2"/>
    <dgm:cxn modelId="{298184D2-9D8B-4E61-BF61-43FDD3958A9C}" type="presParOf" srcId="{152F83B8-CB7B-4A1F-83F0-7C7D2E698CA5}" destId="{7F533963-1684-4503-AAC6-C42D0D9D25ED}" srcOrd="29" destOrd="0" presId="urn:microsoft.com/office/officeart/2005/8/layout/vList2"/>
    <dgm:cxn modelId="{85D12584-8CAA-44DC-A08F-8DD3C8E7644E}" type="presParOf" srcId="{152F83B8-CB7B-4A1F-83F0-7C7D2E698CA5}" destId="{522A3346-F44F-4BE0-9FC0-7DC32B084894}" srcOrd="30" destOrd="0" presId="urn:microsoft.com/office/officeart/2005/8/layout/vList2"/>
    <dgm:cxn modelId="{7477CABC-44D6-449E-81DB-B99ECCD7E86F}" type="presParOf" srcId="{152F83B8-CB7B-4A1F-83F0-7C7D2E698CA5}" destId="{56D79FF4-CCEA-4F2C-8502-948A76142727}" srcOrd="31" destOrd="0" presId="urn:microsoft.com/office/officeart/2005/8/layout/vList2"/>
    <dgm:cxn modelId="{ABD58528-AD6F-4BD5-9EDA-5E4E83BD63A9}" type="presParOf" srcId="{152F83B8-CB7B-4A1F-83F0-7C7D2E698CA5}" destId="{54C9DB94-85C5-4967-9671-3CB2D7B94A0C}" srcOrd="32" destOrd="0" presId="urn:microsoft.com/office/officeart/2005/8/layout/vList2"/>
    <dgm:cxn modelId="{569B0E50-3F24-4C2B-9774-2664D2C05C88}" type="presParOf" srcId="{152F83B8-CB7B-4A1F-83F0-7C7D2E698CA5}" destId="{8A54E940-FF7F-41DF-95F5-1E0A8014C141}" srcOrd="33" destOrd="0" presId="urn:microsoft.com/office/officeart/2005/8/layout/vList2"/>
    <dgm:cxn modelId="{1790F03C-C45B-409E-B4CB-B697010B09F0}" type="presParOf" srcId="{152F83B8-CB7B-4A1F-83F0-7C7D2E698CA5}" destId="{E53F43BC-D5A2-4B00-8788-29D127B4CF07}" srcOrd="3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7384B-A3DD-480C-A5A7-26FCE00E0D3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D73BF40-0B42-4CDF-BBFF-3D0A224DCEC2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2000" dirty="0">
              <a:latin typeface="Calibri"/>
              <a:cs typeface="Calibri"/>
            </a:rPr>
            <a:t>Proyecto del Caso</a:t>
          </a:r>
        </a:p>
      </dgm:t>
    </dgm:pt>
    <dgm:pt modelId="{F4D5E4A2-E0BF-4441-892C-C8115FD3FAE1}" type="parTrans" cxnId="{5E1B2258-7EF4-45E5-8844-274E7ADA0381}">
      <dgm:prSet/>
      <dgm:spPr/>
      <dgm:t>
        <a:bodyPr/>
        <a:lstStyle/>
        <a:p>
          <a:endParaRPr lang="es-CO" sz="1800"/>
        </a:p>
      </dgm:t>
    </dgm:pt>
    <dgm:pt modelId="{2A64F43D-28CA-4467-A1EE-5A1DEBC7DB54}" type="sibTrans" cxnId="{5E1B2258-7EF4-45E5-8844-274E7ADA0381}">
      <dgm:prSet custT="1"/>
      <dgm:spPr/>
      <dgm:t>
        <a:bodyPr/>
        <a:lstStyle/>
        <a:p>
          <a:endParaRPr lang="es-CO" sz="1200"/>
        </a:p>
      </dgm:t>
    </dgm:pt>
    <dgm:pt modelId="{71563754-E406-4F9C-9316-F6EE71B2990E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2000" dirty="0">
              <a:latin typeface="Calibri"/>
              <a:cs typeface="Calibri"/>
            </a:rPr>
            <a:t>Recolección de Información</a:t>
          </a:r>
        </a:p>
      </dgm:t>
    </dgm:pt>
    <dgm:pt modelId="{60A790B1-1F58-4190-80CB-7B790E6C98D0}" type="parTrans" cxnId="{73A36915-7851-4F0E-AE28-14A51D590950}">
      <dgm:prSet/>
      <dgm:spPr/>
      <dgm:t>
        <a:bodyPr/>
        <a:lstStyle/>
        <a:p>
          <a:endParaRPr lang="es-CO" sz="1800"/>
        </a:p>
      </dgm:t>
    </dgm:pt>
    <dgm:pt modelId="{5E99B02C-5FA8-41D8-8FDB-C6FDA6FAFF90}" type="sibTrans" cxnId="{73A36915-7851-4F0E-AE28-14A51D590950}">
      <dgm:prSet custT="1"/>
      <dgm:spPr/>
      <dgm:t>
        <a:bodyPr/>
        <a:lstStyle/>
        <a:p>
          <a:endParaRPr lang="es-CO" sz="1200"/>
        </a:p>
      </dgm:t>
    </dgm:pt>
    <dgm:pt modelId="{616C9B2B-B1C0-4B77-93F6-670203335A42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2000" dirty="0">
              <a:latin typeface="Calibri"/>
              <a:cs typeface="Calibri"/>
            </a:rPr>
            <a:t>Caso Embrionario</a:t>
          </a:r>
        </a:p>
      </dgm:t>
    </dgm:pt>
    <dgm:pt modelId="{4DE83DF4-586D-4041-BB8C-45AD47E43ABD}" type="parTrans" cxnId="{36589D48-8171-40F0-BE1E-E8475328230C}">
      <dgm:prSet/>
      <dgm:spPr/>
      <dgm:t>
        <a:bodyPr/>
        <a:lstStyle/>
        <a:p>
          <a:endParaRPr lang="es-CO" sz="1800"/>
        </a:p>
      </dgm:t>
    </dgm:pt>
    <dgm:pt modelId="{CBCC1A82-574F-4C85-A919-6BADEC0FC63D}" type="sibTrans" cxnId="{36589D48-8171-40F0-BE1E-E8475328230C}">
      <dgm:prSet custT="1"/>
      <dgm:spPr/>
      <dgm:t>
        <a:bodyPr/>
        <a:lstStyle/>
        <a:p>
          <a:endParaRPr lang="es-CO" sz="1200"/>
        </a:p>
      </dgm:t>
    </dgm:pt>
    <dgm:pt modelId="{23B6A963-F654-4414-A476-BDE37AA360D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Párrafo Inicial y Final</a:t>
          </a:r>
        </a:p>
      </dgm:t>
    </dgm:pt>
    <dgm:pt modelId="{2E3BD7E4-5BA8-48E5-BA6F-FB19BAC91813}" type="parTrans" cxnId="{AA64ABAF-7E86-4FEB-B9BA-B7BFE8030708}">
      <dgm:prSet/>
      <dgm:spPr/>
      <dgm:t>
        <a:bodyPr/>
        <a:lstStyle/>
        <a:p>
          <a:endParaRPr lang="es-CO" sz="1800"/>
        </a:p>
      </dgm:t>
    </dgm:pt>
    <dgm:pt modelId="{7322B26E-FC2E-4929-B421-9024BB520645}" type="sibTrans" cxnId="{AA64ABAF-7E86-4FEB-B9BA-B7BFE8030708}">
      <dgm:prSet/>
      <dgm:spPr/>
      <dgm:t>
        <a:bodyPr/>
        <a:lstStyle/>
        <a:p>
          <a:endParaRPr lang="es-CO" sz="1800"/>
        </a:p>
      </dgm:t>
    </dgm:pt>
    <dgm:pt modelId="{32B49829-120A-422B-9A98-FDD6525F6CB8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Cuerpo del Caso</a:t>
          </a:r>
        </a:p>
      </dgm:t>
    </dgm:pt>
    <dgm:pt modelId="{47184587-D2FF-4956-AE1D-EC23FA10BE62}" type="parTrans" cxnId="{D1B630A2-83CF-47F6-9D1A-F86B066BA5A8}">
      <dgm:prSet/>
      <dgm:spPr/>
      <dgm:t>
        <a:bodyPr/>
        <a:lstStyle/>
        <a:p>
          <a:endParaRPr lang="es-CO" sz="1800"/>
        </a:p>
      </dgm:t>
    </dgm:pt>
    <dgm:pt modelId="{C367BE4C-0E71-468B-A69B-ABA84C54CD98}" type="sibTrans" cxnId="{D1B630A2-83CF-47F6-9D1A-F86B066BA5A8}">
      <dgm:prSet/>
      <dgm:spPr/>
      <dgm:t>
        <a:bodyPr/>
        <a:lstStyle/>
        <a:p>
          <a:endParaRPr lang="es-CO" sz="1800"/>
        </a:p>
      </dgm:t>
    </dgm:pt>
    <dgm:pt modelId="{B8E28D53-3AC6-4773-8664-6B51D18975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Objetivos</a:t>
          </a:r>
        </a:p>
      </dgm:t>
    </dgm:pt>
    <dgm:pt modelId="{C0D5A311-C987-454D-8339-F882AB1F873F}" type="parTrans" cxnId="{48AB319E-0CE2-421C-9A77-60BBD1C71669}">
      <dgm:prSet/>
      <dgm:spPr/>
      <dgm:t>
        <a:bodyPr/>
        <a:lstStyle/>
        <a:p>
          <a:endParaRPr lang="es-CO" sz="1800"/>
        </a:p>
      </dgm:t>
    </dgm:pt>
    <dgm:pt modelId="{A481DCCB-A721-4D87-A8CE-A51997AF09D4}" type="sibTrans" cxnId="{48AB319E-0CE2-421C-9A77-60BBD1C71669}">
      <dgm:prSet/>
      <dgm:spPr/>
      <dgm:t>
        <a:bodyPr/>
        <a:lstStyle/>
        <a:p>
          <a:endParaRPr lang="es-CO" sz="1800"/>
        </a:p>
      </dgm:t>
    </dgm:pt>
    <dgm:pt modelId="{107B91D2-29EA-41AE-AE30-9DE608C5BB8D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Entrevistas</a:t>
          </a:r>
        </a:p>
      </dgm:t>
    </dgm:pt>
    <dgm:pt modelId="{F68DA859-4B6F-4668-949C-4A1256F38CBB}" type="parTrans" cxnId="{337077B2-969B-4126-A06F-3F6165628445}">
      <dgm:prSet/>
      <dgm:spPr/>
      <dgm:t>
        <a:bodyPr/>
        <a:lstStyle/>
        <a:p>
          <a:endParaRPr lang="es-CO" sz="1800"/>
        </a:p>
      </dgm:t>
    </dgm:pt>
    <dgm:pt modelId="{7D2B9E17-590C-48A6-B237-AA93B5485387}" type="sibTrans" cxnId="{337077B2-969B-4126-A06F-3F6165628445}">
      <dgm:prSet/>
      <dgm:spPr/>
      <dgm:t>
        <a:bodyPr/>
        <a:lstStyle/>
        <a:p>
          <a:endParaRPr lang="es-CO" sz="1800"/>
        </a:p>
      </dgm:t>
    </dgm:pt>
    <dgm:pt modelId="{D9CAD089-04E2-4EC4-9CA6-9C0059995C9D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Documentos</a:t>
          </a:r>
        </a:p>
      </dgm:t>
    </dgm:pt>
    <dgm:pt modelId="{C8D4410E-B883-423F-A2F0-FA1605EFFB78}" type="parTrans" cxnId="{545D4F36-6181-44DF-AACB-242047AF250B}">
      <dgm:prSet/>
      <dgm:spPr/>
      <dgm:t>
        <a:bodyPr/>
        <a:lstStyle/>
        <a:p>
          <a:endParaRPr lang="es-CO" sz="1800"/>
        </a:p>
      </dgm:t>
    </dgm:pt>
    <dgm:pt modelId="{D54F746F-7CF7-4B92-B125-EB0D5C20CDC4}" type="sibTrans" cxnId="{545D4F36-6181-44DF-AACB-242047AF250B}">
      <dgm:prSet/>
      <dgm:spPr/>
      <dgm:t>
        <a:bodyPr/>
        <a:lstStyle/>
        <a:p>
          <a:endParaRPr lang="es-CO" sz="1800"/>
        </a:p>
      </dgm:t>
    </dgm:pt>
    <dgm:pt modelId="{E6957634-521E-438D-84A4-C829E1347B24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Convenio Inicial</a:t>
          </a:r>
        </a:p>
      </dgm:t>
    </dgm:pt>
    <dgm:pt modelId="{BAB17FC9-D668-44C3-A9BC-2625357A44F8}" type="parTrans" cxnId="{FB4C4416-2C22-4FE0-97A1-3516D955DC11}">
      <dgm:prSet/>
      <dgm:spPr/>
      <dgm:t>
        <a:bodyPr/>
        <a:lstStyle/>
        <a:p>
          <a:endParaRPr lang="es-CO" sz="1800"/>
        </a:p>
      </dgm:t>
    </dgm:pt>
    <dgm:pt modelId="{D401F8CA-CCC8-4A06-B082-78D7F5E0980E}" type="sibTrans" cxnId="{FB4C4416-2C22-4FE0-97A1-3516D955DC11}">
      <dgm:prSet/>
      <dgm:spPr/>
      <dgm:t>
        <a:bodyPr/>
        <a:lstStyle/>
        <a:p>
          <a:endParaRPr lang="es-CO" sz="1800"/>
        </a:p>
      </dgm:t>
    </dgm:pt>
    <dgm:pt modelId="{32B7ADE8-F781-4C42-9E33-65BFFA563A9E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Nota de Enseñanza preliminar</a:t>
          </a:r>
        </a:p>
      </dgm:t>
    </dgm:pt>
    <dgm:pt modelId="{90DBA8CA-D3D7-4DFA-89E8-3CC7D7A4B935}" type="parTrans" cxnId="{B3EAEDEE-FDB7-42BA-9487-5CF92C664466}">
      <dgm:prSet/>
      <dgm:spPr/>
      <dgm:t>
        <a:bodyPr/>
        <a:lstStyle/>
        <a:p>
          <a:endParaRPr lang="es-CO" sz="1800"/>
        </a:p>
      </dgm:t>
    </dgm:pt>
    <dgm:pt modelId="{CC348137-DFE2-4873-BB23-ECFE832257CC}" type="sibTrans" cxnId="{B3EAEDEE-FDB7-42BA-9487-5CF92C664466}">
      <dgm:prSet/>
      <dgm:spPr/>
      <dgm:t>
        <a:bodyPr/>
        <a:lstStyle/>
        <a:p>
          <a:endParaRPr lang="es-CO" sz="1800"/>
        </a:p>
      </dgm:t>
    </dgm:pt>
    <dgm:pt modelId="{ABD93E6B-DF38-4E55-BDB8-307BFA506D5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2000" dirty="0">
              <a:latin typeface="Calibri"/>
              <a:cs typeface="Calibri"/>
            </a:rPr>
            <a:t>Prueba en Aula</a:t>
          </a:r>
        </a:p>
      </dgm:t>
    </dgm:pt>
    <dgm:pt modelId="{F12BAFCC-BD91-43A6-8A31-E6D1BF69BDEF}" type="parTrans" cxnId="{DCF17859-3CAB-4B92-9BCB-9E4E241ABDB1}">
      <dgm:prSet/>
      <dgm:spPr/>
      <dgm:t>
        <a:bodyPr/>
        <a:lstStyle/>
        <a:p>
          <a:endParaRPr lang="es-CO" sz="1800"/>
        </a:p>
      </dgm:t>
    </dgm:pt>
    <dgm:pt modelId="{AB4B5873-23FB-4087-899B-02432732E57A}" type="sibTrans" cxnId="{DCF17859-3CAB-4B92-9BCB-9E4E241ABDB1}">
      <dgm:prSet custT="1"/>
      <dgm:spPr/>
      <dgm:t>
        <a:bodyPr/>
        <a:lstStyle/>
        <a:p>
          <a:endParaRPr lang="es-CO" sz="1200"/>
        </a:p>
      </dgm:t>
    </dgm:pt>
    <dgm:pt modelId="{9A837783-9038-4668-926F-677F866E3DA1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Revisiones y Adecuaciones</a:t>
          </a:r>
        </a:p>
      </dgm:t>
    </dgm:pt>
    <dgm:pt modelId="{CFFB278F-189C-4417-AC74-FCCA756C7B90}" type="parTrans" cxnId="{A96076FB-29AF-41A9-8A01-70676A25182C}">
      <dgm:prSet/>
      <dgm:spPr/>
      <dgm:t>
        <a:bodyPr/>
        <a:lstStyle/>
        <a:p>
          <a:endParaRPr lang="es-CO" sz="1800"/>
        </a:p>
      </dgm:t>
    </dgm:pt>
    <dgm:pt modelId="{7BC19EBA-1D68-4253-A2DB-BA664E3B44F8}" type="sibTrans" cxnId="{A96076FB-29AF-41A9-8A01-70676A25182C}">
      <dgm:prSet/>
      <dgm:spPr/>
      <dgm:t>
        <a:bodyPr/>
        <a:lstStyle/>
        <a:p>
          <a:endParaRPr lang="es-CO" sz="1800"/>
        </a:p>
      </dgm:t>
    </dgm:pt>
    <dgm:pt modelId="{622D1D61-86BA-4534-A71F-90972BB36D0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2000" dirty="0">
              <a:latin typeface="Calibri"/>
              <a:cs typeface="Calibri"/>
            </a:rPr>
            <a:t>Versión Final</a:t>
          </a:r>
        </a:p>
      </dgm:t>
    </dgm:pt>
    <dgm:pt modelId="{E4CC50E3-EA61-4516-B23B-81BFEBA006A4}" type="parTrans" cxnId="{B2CDC122-2DDA-48C5-8816-B7F574B3C9E7}">
      <dgm:prSet/>
      <dgm:spPr/>
      <dgm:t>
        <a:bodyPr/>
        <a:lstStyle/>
        <a:p>
          <a:endParaRPr lang="es-CO" sz="1800"/>
        </a:p>
      </dgm:t>
    </dgm:pt>
    <dgm:pt modelId="{6C141D13-7DEF-4BB4-BE33-59AB106489F3}" type="sibTrans" cxnId="{B2CDC122-2DDA-48C5-8816-B7F574B3C9E7}">
      <dgm:prSet/>
      <dgm:spPr/>
      <dgm:t>
        <a:bodyPr/>
        <a:lstStyle/>
        <a:p>
          <a:endParaRPr lang="es-CO" sz="1800"/>
        </a:p>
      </dgm:t>
    </dgm:pt>
    <dgm:pt modelId="{C81C694A-8C1F-4D1F-8023-E49270731C7F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200" dirty="0">
              <a:latin typeface="Calibri"/>
              <a:cs typeface="Calibri"/>
            </a:rPr>
            <a:t>Convenio final</a:t>
          </a:r>
        </a:p>
      </dgm:t>
    </dgm:pt>
    <dgm:pt modelId="{A05A32BE-7FC1-4705-9FCD-BE5A9B19857A}" type="parTrans" cxnId="{D6573F26-913E-4075-A718-ED539BAF735C}">
      <dgm:prSet/>
      <dgm:spPr/>
      <dgm:t>
        <a:bodyPr/>
        <a:lstStyle/>
        <a:p>
          <a:endParaRPr lang="es-CO" sz="1800"/>
        </a:p>
      </dgm:t>
    </dgm:pt>
    <dgm:pt modelId="{AA7B4098-0B94-4844-8904-6A197B9F3000}" type="sibTrans" cxnId="{D6573F26-913E-4075-A718-ED539BAF735C}">
      <dgm:prSet/>
      <dgm:spPr/>
      <dgm:t>
        <a:bodyPr/>
        <a:lstStyle/>
        <a:p>
          <a:endParaRPr lang="es-CO" sz="1800"/>
        </a:p>
      </dgm:t>
    </dgm:pt>
    <dgm:pt modelId="{E8BE9C47-B4AF-4CB6-A614-039FB1867053}" type="pres">
      <dgm:prSet presAssocID="{A377384B-A3DD-480C-A5A7-26FCE00E0D37}" presName="Name0" presStyleCnt="0">
        <dgm:presLayoutVars>
          <dgm:dir/>
          <dgm:resizeHandles val="exact"/>
        </dgm:presLayoutVars>
      </dgm:prSet>
      <dgm:spPr/>
    </dgm:pt>
    <dgm:pt modelId="{62F81F65-AC3D-4E40-A28E-B68D6CAB01B4}" type="pres">
      <dgm:prSet presAssocID="{ED73BF40-0B42-4CDF-BBFF-3D0A224DCEC2}" presName="node" presStyleLbl="node1" presStyleIdx="0" presStyleCnt="5">
        <dgm:presLayoutVars>
          <dgm:bulletEnabled val="1"/>
        </dgm:presLayoutVars>
      </dgm:prSet>
      <dgm:spPr/>
    </dgm:pt>
    <dgm:pt modelId="{B2B03071-244B-4A45-A009-C93746B29164}" type="pres">
      <dgm:prSet presAssocID="{2A64F43D-28CA-4467-A1EE-5A1DEBC7DB54}" presName="sibTrans" presStyleLbl="sibTrans2D1" presStyleIdx="0" presStyleCnt="4"/>
      <dgm:spPr/>
    </dgm:pt>
    <dgm:pt modelId="{07C0263C-CDE3-4CA6-9484-83BB9791E6E7}" type="pres">
      <dgm:prSet presAssocID="{2A64F43D-28CA-4467-A1EE-5A1DEBC7DB54}" presName="connectorText" presStyleLbl="sibTrans2D1" presStyleIdx="0" presStyleCnt="4"/>
      <dgm:spPr/>
    </dgm:pt>
    <dgm:pt modelId="{DE6BD536-B346-48E7-8B77-C23AA78145C5}" type="pres">
      <dgm:prSet presAssocID="{71563754-E406-4F9C-9316-F6EE71B2990E}" presName="node" presStyleLbl="node1" presStyleIdx="1" presStyleCnt="5">
        <dgm:presLayoutVars>
          <dgm:bulletEnabled val="1"/>
        </dgm:presLayoutVars>
      </dgm:prSet>
      <dgm:spPr/>
    </dgm:pt>
    <dgm:pt modelId="{32056896-5A25-4098-8C70-D0145059CF6F}" type="pres">
      <dgm:prSet presAssocID="{5E99B02C-5FA8-41D8-8FDB-C6FDA6FAFF90}" presName="sibTrans" presStyleLbl="sibTrans2D1" presStyleIdx="1" presStyleCnt="4"/>
      <dgm:spPr/>
    </dgm:pt>
    <dgm:pt modelId="{1B79B9F1-3696-4F31-BFE3-E3ED773D2936}" type="pres">
      <dgm:prSet presAssocID="{5E99B02C-5FA8-41D8-8FDB-C6FDA6FAFF90}" presName="connectorText" presStyleLbl="sibTrans2D1" presStyleIdx="1" presStyleCnt="4"/>
      <dgm:spPr/>
    </dgm:pt>
    <dgm:pt modelId="{99888E0A-AE70-4D29-A8D0-1111AA373F1E}" type="pres">
      <dgm:prSet presAssocID="{616C9B2B-B1C0-4B77-93F6-670203335A42}" presName="node" presStyleLbl="node1" presStyleIdx="2" presStyleCnt="5">
        <dgm:presLayoutVars>
          <dgm:bulletEnabled val="1"/>
        </dgm:presLayoutVars>
      </dgm:prSet>
      <dgm:spPr/>
    </dgm:pt>
    <dgm:pt modelId="{6CD2CF8E-75D5-470A-A5A7-15B379E275C9}" type="pres">
      <dgm:prSet presAssocID="{CBCC1A82-574F-4C85-A919-6BADEC0FC63D}" presName="sibTrans" presStyleLbl="sibTrans2D1" presStyleIdx="2" presStyleCnt="4"/>
      <dgm:spPr/>
    </dgm:pt>
    <dgm:pt modelId="{EE45163F-4898-4618-BCFF-0739C903B594}" type="pres">
      <dgm:prSet presAssocID="{CBCC1A82-574F-4C85-A919-6BADEC0FC63D}" presName="connectorText" presStyleLbl="sibTrans2D1" presStyleIdx="2" presStyleCnt="4"/>
      <dgm:spPr/>
    </dgm:pt>
    <dgm:pt modelId="{D0D1C1BA-6F0E-4073-A042-00EC90EF6331}" type="pres">
      <dgm:prSet presAssocID="{ABD93E6B-DF38-4E55-BDB8-307BFA506D5B}" presName="node" presStyleLbl="node1" presStyleIdx="3" presStyleCnt="5">
        <dgm:presLayoutVars>
          <dgm:bulletEnabled val="1"/>
        </dgm:presLayoutVars>
      </dgm:prSet>
      <dgm:spPr/>
    </dgm:pt>
    <dgm:pt modelId="{369D1F1E-88FF-4EA7-88C3-4872EFC2E7F3}" type="pres">
      <dgm:prSet presAssocID="{AB4B5873-23FB-4087-899B-02432732E57A}" presName="sibTrans" presStyleLbl="sibTrans2D1" presStyleIdx="3" presStyleCnt="4"/>
      <dgm:spPr/>
    </dgm:pt>
    <dgm:pt modelId="{F15F6A4A-3C76-42D0-9944-2950F3EA6C88}" type="pres">
      <dgm:prSet presAssocID="{AB4B5873-23FB-4087-899B-02432732E57A}" presName="connectorText" presStyleLbl="sibTrans2D1" presStyleIdx="3" presStyleCnt="4"/>
      <dgm:spPr/>
    </dgm:pt>
    <dgm:pt modelId="{E06F7F79-DD67-455A-BEAB-6F4FF98C58A2}" type="pres">
      <dgm:prSet presAssocID="{622D1D61-86BA-4534-A71F-90972BB36D09}" presName="node" presStyleLbl="node1" presStyleIdx="4" presStyleCnt="5">
        <dgm:presLayoutVars>
          <dgm:bulletEnabled val="1"/>
        </dgm:presLayoutVars>
      </dgm:prSet>
      <dgm:spPr/>
    </dgm:pt>
  </dgm:ptLst>
  <dgm:cxnLst>
    <dgm:cxn modelId="{49F31D03-6002-4CE4-A4BE-6D69023F8894}" type="presOf" srcId="{107B91D2-29EA-41AE-AE30-9DE608C5BB8D}" destId="{DE6BD536-B346-48E7-8B77-C23AA78145C5}" srcOrd="0" destOrd="1" presId="urn:microsoft.com/office/officeart/2005/8/layout/process1"/>
    <dgm:cxn modelId="{B0CC1515-1101-462A-8513-47EA0A94D79E}" type="presOf" srcId="{23B6A963-F654-4414-A476-BDE37AA360DB}" destId="{62F81F65-AC3D-4E40-A28E-B68D6CAB01B4}" srcOrd="0" destOrd="1" presId="urn:microsoft.com/office/officeart/2005/8/layout/process1"/>
    <dgm:cxn modelId="{73A36915-7851-4F0E-AE28-14A51D590950}" srcId="{A377384B-A3DD-480C-A5A7-26FCE00E0D37}" destId="{71563754-E406-4F9C-9316-F6EE71B2990E}" srcOrd="1" destOrd="0" parTransId="{60A790B1-1F58-4190-80CB-7B790E6C98D0}" sibTransId="{5E99B02C-5FA8-41D8-8FDB-C6FDA6FAFF90}"/>
    <dgm:cxn modelId="{FB4C4416-2C22-4FE0-97A1-3516D955DC11}" srcId="{71563754-E406-4F9C-9316-F6EE71B2990E}" destId="{E6957634-521E-438D-84A4-C829E1347B24}" srcOrd="2" destOrd="0" parTransId="{BAB17FC9-D668-44C3-A9BC-2625357A44F8}" sibTransId="{D401F8CA-CCC8-4A06-B082-78D7F5E0980E}"/>
    <dgm:cxn modelId="{24D6E219-B561-4177-BC55-4C6ABAC1FE42}" type="presOf" srcId="{C81C694A-8C1F-4D1F-8023-E49270731C7F}" destId="{E06F7F79-DD67-455A-BEAB-6F4FF98C58A2}" srcOrd="0" destOrd="1" presId="urn:microsoft.com/office/officeart/2005/8/layout/process1"/>
    <dgm:cxn modelId="{B2CDC122-2DDA-48C5-8816-B7F574B3C9E7}" srcId="{A377384B-A3DD-480C-A5A7-26FCE00E0D37}" destId="{622D1D61-86BA-4534-A71F-90972BB36D09}" srcOrd="4" destOrd="0" parTransId="{E4CC50E3-EA61-4516-B23B-81BFEBA006A4}" sibTransId="{6C141D13-7DEF-4BB4-BE33-59AB106489F3}"/>
    <dgm:cxn modelId="{D6573F26-913E-4075-A718-ED539BAF735C}" srcId="{622D1D61-86BA-4534-A71F-90972BB36D09}" destId="{C81C694A-8C1F-4D1F-8023-E49270731C7F}" srcOrd="0" destOrd="0" parTransId="{A05A32BE-7FC1-4705-9FCD-BE5A9B19857A}" sibTransId="{AA7B4098-0B94-4844-8904-6A197B9F3000}"/>
    <dgm:cxn modelId="{A4267426-C16D-45F4-8A98-63BF93A537FB}" type="presOf" srcId="{5E99B02C-5FA8-41D8-8FDB-C6FDA6FAFF90}" destId="{1B79B9F1-3696-4F31-BFE3-E3ED773D2936}" srcOrd="1" destOrd="0" presId="urn:microsoft.com/office/officeart/2005/8/layout/process1"/>
    <dgm:cxn modelId="{BB21A226-53F5-428B-9B93-15BA5954C25F}" type="presOf" srcId="{B8E28D53-3AC6-4773-8664-6B51D18975A9}" destId="{62F81F65-AC3D-4E40-A28E-B68D6CAB01B4}" srcOrd="0" destOrd="3" presId="urn:microsoft.com/office/officeart/2005/8/layout/process1"/>
    <dgm:cxn modelId="{411EB52A-E8B6-42AC-8E4B-4BBF5ACD8A9D}" type="presOf" srcId="{71563754-E406-4F9C-9316-F6EE71B2990E}" destId="{DE6BD536-B346-48E7-8B77-C23AA78145C5}" srcOrd="0" destOrd="0" presId="urn:microsoft.com/office/officeart/2005/8/layout/process1"/>
    <dgm:cxn modelId="{CA64622D-46C9-4CE7-B578-EFD3B924C994}" type="presOf" srcId="{9A837783-9038-4668-926F-677F866E3DA1}" destId="{D0D1C1BA-6F0E-4073-A042-00EC90EF6331}" srcOrd="0" destOrd="1" presId="urn:microsoft.com/office/officeart/2005/8/layout/process1"/>
    <dgm:cxn modelId="{545D4F36-6181-44DF-AACB-242047AF250B}" srcId="{71563754-E406-4F9C-9316-F6EE71B2990E}" destId="{D9CAD089-04E2-4EC4-9CA6-9C0059995C9D}" srcOrd="1" destOrd="0" parTransId="{C8D4410E-B883-423F-A2F0-FA1605EFFB78}" sibTransId="{D54F746F-7CF7-4B92-B125-EB0D5C20CDC4}"/>
    <dgm:cxn modelId="{25751E47-7F9D-4A49-997C-D4B277B06950}" type="presOf" srcId="{622D1D61-86BA-4534-A71F-90972BB36D09}" destId="{E06F7F79-DD67-455A-BEAB-6F4FF98C58A2}" srcOrd="0" destOrd="0" presId="urn:microsoft.com/office/officeart/2005/8/layout/process1"/>
    <dgm:cxn modelId="{36589D48-8171-40F0-BE1E-E8475328230C}" srcId="{A377384B-A3DD-480C-A5A7-26FCE00E0D37}" destId="{616C9B2B-B1C0-4B77-93F6-670203335A42}" srcOrd="2" destOrd="0" parTransId="{4DE83DF4-586D-4041-BB8C-45AD47E43ABD}" sibTransId="{CBCC1A82-574F-4C85-A919-6BADEC0FC63D}"/>
    <dgm:cxn modelId="{7EE3A84A-6A45-492E-B21F-E53FDABB26B8}" type="presOf" srcId="{616C9B2B-B1C0-4B77-93F6-670203335A42}" destId="{99888E0A-AE70-4D29-A8D0-1111AA373F1E}" srcOrd="0" destOrd="0" presId="urn:microsoft.com/office/officeart/2005/8/layout/process1"/>
    <dgm:cxn modelId="{129E1C57-72DC-4D41-8858-91F1CA3D3C4D}" type="presOf" srcId="{CBCC1A82-574F-4C85-A919-6BADEC0FC63D}" destId="{EE45163F-4898-4618-BCFF-0739C903B594}" srcOrd="1" destOrd="0" presId="urn:microsoft.com/office/officeart/2005/8/layout/process1"/>
    <dgm:cxn modelId="{5E1B2258-7EF4-45E5-8844-274E7ADA0381}" srcId="{A377384B-A3DD-480C-A5A7-26FCE00E0D37}" destId="{ED73BF40-0B42-4CDF-BBFF-3D0A224DCEC2}" srcOrd="0" destOrd="0" parTransId="{F4D5E4A2-E0BF-4441-892C-C8115FD3FAE1}" sibTransId="{2A64F43D-28CA-4467-A1EE-5A1DEBC7DB54}"/>
    <dgm:cxn modelId="{22D3DF78-4B43-4693-9FA5-3E7DBECE83D3}" type="presOf" srcId="{32B49829-120A-422B-9A98-FDD6525F6CB8}" destId="{62F81F65-AC3D-4E40-A28E-B68D6CAB01B4}" srcOrd="0" destOrd="2" presId="urn:microsoft.com/office/officeart/2005/8/layout/process1"/>
    <dgm:cxn modelId="{DCF17859-3CAB-4B92-9BCB-9E4E241ABDB1}" srcId="{A377384B-A3DD-480C-A5A7-26FCE00E0D37}" destId="{ABD93E6B-DF38-4E55-BDB8-307BFA506D5B}" srcOrd="3" destOrd="0" parTransId="{F12BAFCC-BD91-43A6-8A31-E6D1BF69BDEF}" sibTransId="{AB4B5873-23FB-4087-899B-02432732E57A}"/>
    <dgm:cxn modelId="{343BB085-9D3F-4532-B885-98F84879D1A0}" type="presOf" srcId="{ABD93E6B-DF38-4E55-BDB8-307BFA506D5B}" destId="{D0D1C1BA-6F0E-4073-A042-00EC90EF6331}" srcOrd="0" destOrd="0" presId="urn:microsoft.com/office/officeart/2005/8/layout/process1"/>
    <dgm:cxn modelId="{EC4B3386-8282-4700-97C3-8011147D3E7B}" type="presOf" srcId="{CBCC1A82-574F-4C85-A919-6BADEC0FC63D}" destId="{6CD2CF8E-75D5-470A-A5A7-15B379E275C9}" srcOrd="0" destOrd="0" presId="urn:microsoft.com/office/officeart/2005/8/layout/process1"/>
    <dgm:cxn modelId="{48AB319E-0CE2-421C-9A77-60BBD1C71669}" srcId="{ED73BF40-0B42-4CDF-BBFF-3D0A224DCEC2}" destId="{B8E28D53-3AC6-4773-8664-6B51D18975A9}" srcOrd="2" destOrd="0" parTransId="{C0D5A311-C987-454D-8339-F882AB1F873F}" sibTransId="{A481DCCB-A721-4D87-A8CE-A51997AF09D4}"/>
    <dgm:cxn modelId="{D1B630A2-83CF-47F6-9D1A-F86B066BA5A8}" srcId="{ED73BF40-0B42-4CDF-BBFF-3D0A224DCEC2}" destId="{32B49829-120A-422B-9A98-FDD6525F6CB8}" srcOrd="1" destOrd="0" parTransId="{47184587-D2FF-4956-AE1D-EC23FA10BE62}" sibTransId="{C367BE4C-0E71-468B-A69B-ABA84C54CD98}"/>
    <dgm:cxn modelId="{901923AA-1F43-43A1-9ABD-F3B709F8B540}" type="presOf" srcId="{32B7ADE8-F781-4C42-9E33-65BFFA563A9E}" destId="{99888E0A-AE70-4D29-A8D0-1111AA373F1E}" srcOrd="0" destOrd="1" presId="urn:microsoft.com/office/officeart/2005/8/layout/process1"/>
    <dgm:cxn modelId="{AA64ABAF-7E86-4FEB-B9BA-B7BFE8030708}" srcId="{ED73BF40-0B42-4CDF-BBFF-3D0A224DCEC2}" destId="{23B6A963-F654-4414-A476-BDE37AA360DB}" srcOrd="0" destOrd="0" parTransId="{2E3BD7E4-5BA8-48E5-BA6F-FB19BAC91813}" sibTransId="{7322B26E-FC2E-4929-B421-9024BB520645}"/>
    <dgm:cxn modelId="{0E6489B0-AC74-48EF-8087-6B6304165AF7}" type="presOf" srcId="{A377384B-A3DD-480C-A5A7-26FCE00E0D37}" destId="{E8BE9C47-B4AF-4CB6-A614-039FB1867053}" srcOrd="0" destOrd="0" presId="urn:microsoft.com/office/officeart/2005/8/layout/process1"/>
    <dgm:cxn modelId="{F5C2FDB0-AF16-42A4-9FDA-854FC17FDF35}" type="presOf" srcId="{AB4B5873-23FB-4087-899B-02432732E57A}" destId="{369D1F1E-88FF-4EA7-88C3-4872EFC2E7F3}" srcOrd="0" destOrd="0" presId="urn:microsoft.com/office/officeart/2005/8/layout/process1"/>
    <dgm:cxn modelId="{337077B2-969B-4126-A06F-3F6165628445}" srcId="{71563754-E406-4F9C-9316-F6EE71B2990E}" destId="{107B91D2-29EA-41AE-AE30-9DE608C5BB8D}" srcOrd="0" destOrd="0" parTransId="{F68DA859-4B6F-4668-949C-4A1256F38CBB}" sibTransId="{7D2B9E17-590C-48A6-B237-AA93B5485387}"/>
    <dgm:cxn modelId="{C18455C1-92B1-4AA8-A39F-4B7371D08220}" type="presOf" srcId="{AB4B5873-23FB-4087-899B-02432732E57A}" destId="{F15F6A4A-3C76-42D0-9944-2950F3EA6C88}" srcOrd="1" destOrd="0" presId="urn:microsoft.com/office/officeart/2005/8/layout/process1"/>
    <dgm:cxn modelId="{21E924D2-D01C-47E6-BA5A-10D71A006869}" type="presOf" srcId="{E6957634-521E-438D-84A4-C829E1347B24}" destId="{DE6BD536-B346-48E7-8B77-C23AA78145C5}" srcOrd="0" destOrd="3" presId="urn:microsoft.com/office/officeart/2005/8/layout/process1"/>
    <dgm:cxn modelId="{11CA16D7-DD75-4FA9-8A24-406B736FB432}" type="presOf" srcId="{2A64F43D-28CA-4467-A1EE-5A1DEBC7DB54}" destId="{07C0263C-CDE3-4CA6-9484-83BB9791E6E7}" srcOrd="1" destOrd="0" presId="urn:microsoft.com/office/officeart/2005/8/layout/process1"/>
    <dgm:cxn modelId="{0B7C81D7-C652-47D1-9A2E-8351F89401DC}" type="presOf" srcId="{D9CAD089-04E2-4EC4-9CA6-9C0059995C9D}" destId="{DE6BD536-B346-48E7-8B77-C23AA78145C5}" srcOrd="0" destOrd="2" presId="urn:microsoft.com/office/officeart/2005/8/layout/process1"/>
    <dgm:cxn modelId="{5D23E4E0-797B-45C4-B806-5F3D7DBB3251}" type="presOf" srcId="{ED73BF40-0B42-4CDF-BBFF-3D0A224DCEC2}" destId="{62F81F65-AC3D-4E40-A28E-B68D6CAB01B4}" srcOrd="0" destOrd="0" presId="urn:microsoft.com/office/officeart/2005/8/layout/process1"/>
    <dgm:cxn modelId="{B3EAEDEE-FDB7-42BA-9487-5CF92C664466}" srcId="{616C9B2B-B1C0-4B77-93F6-670203335A42}" destId="{32B7ADE8-F781-4C42-9E33-65BFFA563A9E}" srcOrd="0" destOrd="0" parTransId="{90DBA8CA-D3D7-4DFA-89E8-3CC7D7A4B935}" sibTransId="{CC348137-DFE2-4873-BB23-ECFE832257CC}"/>
    <dgm:cxn modelId="{8934FBEF-E438-481F-B932-3C557EBA7BFC}" type="presOf" srcId="{2A64F43D-28CA-4467-A1EE-5A1DEBC7DB54}" destId="{B2B03071-244B-4A45-A009-C93746B29164}" srcOrd="0" destOrd="0" presId="urn:microsoft.com/office/officeart/2005/8/layout/process1"/>
    <dgm:cxn modelId="{043E24F2-3862-4ADB-9B14-2F0673DDA212}" type="presOf" srcId="{5E99B02C-5FA8-41D8-8FDB-C6FDA6FAFF90}" destId="{32056896-5A25-4098-8C70-D0145059CF6F}" srcOrd="0" destOrd="0" presId="urn:microsoft.com/office/officeart/2005/8/layout/process1"/>
    <dgm:cxn modelId="{A96076FB-29AF-41A9-8A01-70676A25182C}" srcId="{ABD93E6B-DF38-4E55-BDB8-307BFA506D5B}" destId="{9A837783-9038-4668-926F-677F866E3DA1}" srcOrd="0" destOrd="0" parTransId="{CFFB278F-189C-4417-AC74-FCCA756C7B90}" sibTransId="{7BC19EBA-1D68-4253-A2DB-BA664E3B44F8}"/>
    <dgm:cxn modelId="{4E8F01D2-F2BB-4547-A568-1354A53475EB}" type="presParOf" srcId="{E8BE9C47-B4AF-4CB6-A614-039FB1867053}" destId="{62F81F65-AC3D-4E40-A28E-B68D6CAB01B4}" srcOrd="0" destOrd="0" presId="urn:microsoft.com/office/officeart/2005/8/layout/process1"/>
    <dgm:cxn modelId="{1B7FF868-607D-4B51-BFCA-7CBEC9C85B80}" type="presParOf" srcId="{E8BE9C47-B4AF-4CB6-A614-039FB1867053}" destId="{B2B03071-244B-4A45-A009-C93746B29164}" srcOrd="1" destOrd="0" presId="urn:microsoft.com/office/officeart/2005/8/layout/process1"/>
    <dgm:cxn modelId="{23C568BB-7644-400A-8B97-8FA866F2BDD1}" type="presParOf" srcId="{B2B03071-244B-4A45-A009-C93746B29164}" destId="{07C0263C-CDE3-4CA6-9484-83BB9791E6E7}" srcOrd="0" destOrd="0" presId="urn:microsoft.com/office/officeart/2005/8/layout/process1"/>
    <dgm:cxn modelId="{15751562-C47C-4682-B998-615A52FB5ACD}" type="presParOf" srcId="{E8BE9C47-B4AF-4CB6-A614-039FB1867053}" destId="{DE6BD536-B346-48E7-8B77-C23AA78145C5}" srcOrd="2" destOrd="0" presId="urn:microsoft.com/office/officeart/2005/8/layout/process1"/>
    <dgm:cxn modelId="{CA420CA5-8212-43AA-8713-7AE030A7B75F}" type="presParOf" srcId="{E8BE9C47-B4AF-4CB6-A614-039FB1867053}" destId="{32056896-5A25-4098-8C70-D0145059CF6F}" srcOrd="3" destOrd="0" presId="urn:microsoft.com/office/officeart/2005/8/layout/process1"/>
    <dgm:cxn modelId="{03FD4C62-FC6C-4221-9786-A6E1D576E7EA}" type="presParOf" srcId="{32056896-5A25-4098-8C70-D0145059CF6F}" destId="{1B79B9F1-3696-4F31-BFE3-E3ED773D2936}" srcOrd="0" destOrd="0" presId="urn:microsoft.com/office/officeart/2005/8/layout/process1"/>
    <dgm:cxn modelId="{45BFC290-2CCC-42CD-8866-1A748790FE89}" type="presParOf" srcId="{E8BE9C47-B4AF-4CB6-A614-039FB1867053}" destId="{99888E0A-AE70-4D29-A8D0-1111AA373F1E}" srcOrd="4" destOrd="0" presId="urn:microsoft.com/office/officeart/2005/8/layout/process1"/>
    <dgm:cxn modelId="{F974A455-294F-4B5F-B54E-38E8DADCE9F3}" type="presParOf" srcId="{E8BE9C47-B4AF-4CB6-A614-039FB1867053}" destId="{6CD2CF8E-75D5-470A-A5A7-15B379E275C9}" srcOrd="5" destOrd="0" presId="urn:microsoft.com/office/officeart/2005/8/layout/process1"/>
    <dgm:cxn modelId="{88B80C18-FFC6-4C86-B837-49E9256E05EE}" type="presParOf" srcId="{6CD2CF8E-75D5-470A-A5A7-15B379E275C9}" destId="{EE45163F-4898-4618-BCFF-0739C903B594}" srcOrd="0" destOrd="0" presId="urn:microsoft.com/office/officeart/2005/8/layout/process1"/>
    <dgm:cxn modelId="{E6A757EA-ABB9-446C-8C45-9CE6920B3B46}" type="presParOf" srcId="{E8BE9C47-B4AF-4CB6-A614-039FB1867053}" destId="{D0D1C1BA-6F0E-4073-A042-00EC90EF6331}" srcOrd="6" destOrd="0" presId="urn:microsoft.com/office/officeart/2005/8/layout/process1"/>
    <dgm:cxn modelId="{C7F15847-9CE1-404D-9489-91C63204EB10}" type="presParOf" srcId="{E8BE9C47-B4AF-4CB6-A614-039FB1867053}" destId="{369D1F1E-88FF-4EA7-88C3-4872EFC2E7F3}" srcOrd="7" destOrd="0" presId="urn:microsoft.com/office/officeart/2005/8/layout/process1"/>
    <dgm:cxn modelId="{746478D4-207F-4784-98BA-27E535CECB7E}" type="presParOf" srcId="{369D1F1E-88FF-4EA7-88C3-4872EFC2E7F3}" destId="{F15F6A4A-3C76-42D0-9944-2950F3EA6C88}" srcOrd="0" destOrd="0" presId="urn:microsoft.com/office/officeart/2005/8/layout/process1"/>
    <dgm:cxn modelId="{97C3F7A8-A7B8-40B3-9F49-C8E2E35699D8}" type="presParOf" srcId="{E8BE9C47-B4AF-4CB6-A614-039FB1867053}" destId="{E06F7F79-DD67-455A-BEAB-6F4FF98C58A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41B98-DB5D-4B0C-8D21-5CA4DDAADE14}">
      <dsp:nvSpPr>
        <dsp:cNvPr id="0" name=""/>
        <dsp:cNvSpPr/>
      </dsp:nvSpPr>
      <dsp:spPr>
        <a:xfrm>
          <a:off x="0" y="142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kern="1200" dirty="0">
              <a:latin typeface="Calibri"/>
              <a:cs typeface="Calibri"/>
            </a:rPr>
            <a:t>0. Introducción</a:t>
          </a:r>
          <a:endParaRPr lang="en-US" sz="1100" kern="1200" dirty="0">
            <a:latin typeface="Calibri"/>
            <a:cs typeface="Calibri"/>
          </a:endParaRPr>
        </a:p>
      </dsp:txBody>
      <dsp:txXfrm>
        <a:off x="12851" y="27092"/>
        <a:ext cx="7823170" cy="237548"/>
      </dsp:txXfrm>
    </dsp:sp>
    <dsp:sp modelId="{BF4F27AD-3D49-43C1-B6E8-245647612823}">
      <dsp:nvSpPr>
        <dsp:cNvPr id="0" name=""/>
        <dsp:cNvSpPr/>
      </dsp:nvSpPr>
      <dsp:spPr>
        <a:xfrm>
          <a:off x="0" y="3062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b="0" kern="120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kern="120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12851" y="319142"/>
        <a:ext cx="7823170" cy="237548"/>
      </dsp:txXfrm>
    </dsp:sp>
    <dsp:sp modelId="{766403E0-444D-46A9-AAA0-8D5234FE5C6E}">
      <dsp:nvSpPr>
        <dsp:cNvPr id="0" name=""/>
        <dsp:cNvSpPr/>
      </dsp:nvSpPr>
      <dsp:spPr>
        <a:xfrm>
          <a:off x="0" y="5983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sp:txBody>
      <dsp:txXfrm>
        <a:off x="12851" y="611192"/>
        <a:ext cx="7823170" cy="237548"/>
      </dsp:txXfrm>
    </dsp:sp>
    <dsp:sp modelId="{7EBA2CE5-6D8F-4DA7-80CD-3D869C6A31CD}">
      <dsp:nvSpPr>
        <dsp:cNvPr id="0" name=""/>
        <dsp:cNvSpPr/>
      </dsp:nvSpPr>
      <dsp:spPr>
        <a:xfrm>
          <a:off x="0" y="8903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12851" y="903242"/>
        <a:ext cx="7823170" cy="237548"/>
      </dsp:txXfrm>
    </dsp:sp>
    <dsp:sp modelId="{0FFBEE0C-C86B-4E7C-BFD0-791029D4FE63}">
      <dsp:nvSpPr>
        <dsp:cNvPr id="0" name=""/>
        <dsp:cNvSpPr/>
      </dsp:nvSpPr>
      <dsp:spPr>
        <a:xfrm>
          <a:off x="0" y="11824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1195292"/>
        <a:ext cx="7823170" cy="237548"/>
      </dsp:txXfrm>
    </dsp:sp>
    <dsp:sp modelId="{56A1D4E8-3272-41F1-BF9A-FC48A247A826}">
      <dsp:nvSpPr>
        <dsp:cNvPr id="0" name=""/>
        <dsp:cNvSpPr/>
      </dsp:nvSpPr>
      <dsp:spPr>
        <a:xfrm>
          <a:off x="0" y="14744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sp:txBody>
      <dsp:txXfrm>
        <a:off x="12851" y="1487342"/>
        <a:ext cx="7823170" cy="237548"/>
      </dsp:txXfrm>
    </dsp:sp>
    <dsp:sp modelId="{EEB90F89-BDED-40EB-BCEA-DF70474F0E9C}">
      <dsp:nvSpPr>
        <dsp:cNvPr id="0" name=""/>
        <dsp:cNvSpPr/>
      </dsp:nvSpPr>
      <dsp:spPr>
        <a:xfrm>
          <a:off x="0" y="17665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sp:txBody>
      <dsp:txXfrm>
        <a:off x="12851" y="1779392"/>
        <a:ext cx="7823170" cy="237548"/>
      </dsp:txXfrm>
    </dsp:sp>
    <dsp:sp modelId="{952B8499-216C-4B2E-9059-BE8138E070B8}">
      <dsp:nvSpPr>
        <dsp:cNvPr id="0" name=""/>
        <dsp:cNvSpPr/>
      </dsp:nvSpPr>
      <dsp:spPr>
        <a:xfrm>
          <a:off x="0" y="20585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sp:txBody>
      <dsp:txXfrm>
        <a:off x="12851" y="2071442"/>
        <a:ext cx="7823170" cy="237548"/>
      </dsp:txXfrm>
    </dsp:sp>
    <dsp:sp modelId="{FAE8999C-75CC-4017-BE11-D22022F2F4FF}">
      <dsp:nvSpPr>
        <dsp:cNvPr id="0" name=""/>
        <dsp:cNvSpPr/>
      </dsp:nvSpPr>
      <dsp:spPr>
        <a:xfrm>
          <a:off x="0" y="23506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kern="12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kern="1200" baseline="0" dirty="0">
              <a:latin typeface="Calibri"/>
              <a:cs typeface="Times New Roman"/>
            </a:rPr>
            <a:t>Las Notas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/>
          </a:endParaRPr>
        </a:p>
      </dsp:txBody>
      <dsp:txXfrm>
        <a:off x="12851" y="2363492"/>
        <a:ext cx="7823170" cy="237548"/>
      </dsp:txXfrm>
    </dsp:sp>
    <dsp:sp modelId="{F6D62BEC-7762-44C9-88F1-04550760B4E6}">
      <dsp:nvSpPr>
        <dsp:cNvPr id="0" name=""/>
        <dsp:cNvSpPr/>
      </dsp:nvSpPr>
      <dsp:spPr>
        <a:xfrm>
          <a:off x="0" y="26426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sp:txBody>
      <dsp:txXfrm>
        <a:off x="12851" y="2655542"/>
        <a:ext cx="7823170" cy="237548"/>
      </dsp:txXfrm>
    </dsp:sp>
    <dsp:sp modelId="{44DFE3DE-2CA3-4A7A-AC30-EAE161BCB135}">
      <dsp:nvSpPr>
        <dsp:cNvPr id="0" name=""/>
        <dsp:cNvSpPr/>
      </dsp:nvSpPr>
      <dsp:spPr>
        <a:xfrm>
          <a:off x="0" y="29347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sp:txBody>
      <dsp:txXfrm>
        <a:off x="12851" y="2947592"/>
        <a:ext cx="7823170" cy="237548"/>
      </dsp:txXfrm>
    </dsp:sp>
    <dsp:sp modelId="{B77777A0-67ED-41B1-931C-143A7CB0511B}">
      <dsp:nvSpPr>
        <dsp:cNvPr id="0" name=""/>
        <dsp:cNvSpPr/>
      </dsp:nvSpPr>
      <dsp:spPr>
        <a:xfrm>
          <a:off x="0" y="32267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3239642"/>
        <a:ext cx="7823170" cy="237548"/>
      </dsp:txXfrm>
    </dsp:sp>
    <dsp:sp modelId="{2C4F78CE-0963-4C20-93EC-DA7D6FBC69A9}">
      <dsp:nvSpPr>
        <dsp:cNvPr id="0" name=""/>
        <dsp:cNvSpPr/>
      </dsp:nvSpPr>
      <dsp:spPr>
        <a:xfrm>
          <a:off x="0" y="35188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sp:txBody>
      <dsp:txXfrm>
        <a:off x="12851" y="3531692"/>
        <a:ext cx="7823170" cy="237548"/>
      </dsp:txXfrm>
    </dsp:sp>
    <dsp:sp modelId="{DDB2C9D7-B4F7-43BB-9296-07B8E20C1F04}">
      <dsp:nvSpPr>
        <dsp:cNvPr id="0" name=""/>
        <dsp:cNvSpPr/>
      </dsp:nvSpPr>
      <dsp:spPr>
        <a:xfrm>
          <a:off x="0" y="38108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sp:txBody>
      <dsp:txXfrm>
        <a:off x="12851" y="3823742"/>
        <a:ext cx="7823170" cy="237548"/>
      </dsp:txXfrm>
    </dsp:sp>
    <dsp:sp modelId="{C2FF0721-88A4-406C-A7B0-E2C774E086AE}">
      <dsp:nvSpPr>
        <dsp:cNvPr id="0" name=""/>
        <dsp:cNvSpPr/>
      </dsp:nvSpPr>
      <dsp:spPr>
        <a:xfrm>
          <a:off x="0" y="41029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sp:txBody>
      <dsp:txXfrm>
        <a:off x="12851" y="4115792"/>
        <a:ext cx="7823170" cy="237548"/>
      </dsp:txXfrm>
    </dsp:sp>
    <dsp:sp modelId="{522A3346-F44F-4BE0-9FC0-7DC32B084894}">
      <dsp:nvSpPr>
        <dsp:cNvPr id="0" name=""/>
        <dsp:cNvSpPr/>
      </dsp:nvSpPr>
      <dsp:spPr>
        <a:xfrm>
          <a:off x="0" y="43949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sp:txBody>
      <dsp:txXfrm>
        <a:off x="12851" y="4407842"/>
        <a:ext cx="7823170" cy="237548"/>
      </dsp:txXfrm>
    </dsp:sp>
    <dsp:sp modelId="{54C9DB94-85C5-4967-9671-3CB2D7B94A0C}">
      <dsp:nvSpPr>
        <dsp:cNvPr id="0" name=""/>
        <dsp:cNvSpPr/>
      </dsp:nvSpPr>
      <dsp:spPr>
        <a:xfrm>
          <a:off x="0" y="468704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sp:txBody>
      <dsp:txXfrm>
        <a:off x="12851" y="4699893"/>
        <a:ext cx="7823170" cy="237548"/>
      </dsp:txXfrm>
    </dsp:sp>
    <dsp:sp modelId="{E53F43BC-D5A2-4B00-8788-29D127B4CF07}">
      <dsp:nvSpPr>
        <dsp:cNvPr id="0" name=""/>
        <dsp:cNvSpPr/>
      </dsp:nvSpPr>
      <dsp:spPr>
        <a:xfrm>
          <a:off x="0" y="497021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kern="12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4983063"/>
        <a:ext cx="7823170" cy="237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81F65-AC3D-4E40-A28E-B68D6CAB01B4}">
      <dsp:nvSpPr>
        <dsp:cNvPr id="0" name=""/>
        <dsp:cNvSpPr/>
      </dsp:nvSpPr>
      <dsp:spPr>
        <a:xfrm>
          <a:off x="8434" y="928410"/>
          <a:ext cx="1306680" cy="2207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Calibri"/>
              <a:cs typeface="Calibri"/>
            </a:rPr>
            <a:t>Proyecto del Caso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Párrafo Inicial y Final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Cuerpo del Caso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Objetivos</a:t>
          </a:r>
        </a:p>
      </dsp:txBody>
      <dsp:txXfrm>
        <a:off x="46705" y="966681"/>
        <a:ext cx="1230138" cy="2130636"/>
      </dsp:txXfrm>
    </dsp:sp>
    <dsp:sp modelId="{B2B03071-244B-4A45-A009-C93746B29164}">
      <dsp:nvSpPr>
        <dsp:cNvPr id="0" name=""/>
        <dsp:cNvSpPr/>
      </dsp:nvSpPr>
      <dsp:spPr>
        <a:xfrm>
          <a:off x="1445782" y="1869971"/>
          <a:ext cx="277016" cy="3240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1445782" y="1934782"/>
        <a:ext cx="193911" cy="194434"/>
      </dsp:txXfrm>
    </dsp:sp>
    <dsp:sp modelId="{DE6BD536-B346-48E7-8B77-C23AA78145C5}">
      <dsp:nvSpPr>
        <dsp:cNvPr id="0" name=""/>
        <dsp:cNvSpPr/>
      </dsp:nvSpPr>
      <dsp:spPr>
        <a:xfrm>
          <a:off x="1837787" y="928410"/>
          <a:ext cx="1306680" cy="2207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Calibri"/>
              <a:cs typeface="Calibri"/>
            </a:rPr>
            <a:t>Recolección de Información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Entrevistas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Documentos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Convenio Inicial</a:t>
          </a:r>
        </a:p>
      </dsp:txBody>
      <dsp:txXfrm>
        <a:off x="1876058" y="966681"/>
        <a:ext cx="1230138" cy="2130636"/>
      </dsp:txXfrm>
    </dsp:sp>
    <dsp:sp modelId="{32056896-5A25-4098-8C70-D0145059CF6F}">
      <dsp:nvSpPr>
        <dsp:cNvPr id="0" name=""/>
        <dsp:cNvSpPr/>
      </dsp:nvSpPr>
      <dsp:spPr>
        <a:xfrm>
          <a:off x="3275135" y="1869971"/>
          <a:ext cx="277016" cy="3240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3275135" y="1934782"/>
        <a:ext cx="193911" cy="194434"/>
      </dsp:txXfrm>
    </dsp:sp>
    <dsp:sp modelId="{99888E0A-AE70-4D29-A8D0-1111AA373F1E}">
      <dsp:nvSpPr>
        <dsp:cNvPr id="0" name=""/>
        <dsp:cNvSpPr/>
      </dsp:nvSpPr>
      <dsp:spPr>
        <a:xfrm>
          <a:off x="3667139" y="928410"/>
          <a:ext cx="1306680" cy="2207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Calibri"/>
              <a:cs typeface="Calibri"/>
            </a:rPr>
            <a:t>Caso Embrionario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Nota de Enseñanza preliminar</a:t>
          </a:r>
        </a:p>
      </dsp:txBody>
      <dsp:txXfrm>
        <a:off x="3705410" y="966681"/>
        <a:ext cx="1230138" cy="2130636"/>
      </dsp:txXfrm>
    </dsp:sp>
    <dsp:sp modelId="{6CD2CF8E-75D5-470A-A5A7-15B379E275C9}">
      <dsp:nvSpPr>
        <dsp:cNvPr id="0" name=""/>
        <dsp:cNvSpPr/>
      </dsp:nvSpPr>
      <dsp:spPr>
        <a:xfrm>
          <a:off x="5104488" y="1869971"/>
          <a:ext cx="277016" cy="3240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5104488" y="1934782"/>
        <a:ext cx="193911" cy="194434"/>
      </dsp:txXfrm>
    </dsp:sp>
    <dsp:sp modelId="{D0D1C1BA-6F0E-4073-A042-00EC90EF6331}">
      <dsp:nvSpPr>
        <dsp:cNvPr id="0" name=""/>
        <dsp:cNvSpPr/>
      </dsp:nvSpPr>
      <dsp:spPr>
        <a:xfrm>
          <a:off x="5496492" y="928410"/>
          <a:ext cx="1306680" cy="2207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Calibri"/>
              <a:cs typeface="Calibri"/>
            </a:rPr>
            <a:t>Prueba en Aula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Revisiones y Adecuaciones</a:t>
          </a:r>
        </a:p>
      </dsp:txBody>
      <dsp:txXfrm>
        <a:off x="5534763" y="966681"/>
        <a:ext cx="1230138" cy="2130636"/>
      </dsp:txXfrm>
    </dsp:sp>
    <dsp:sp modelId="{369D1F1E-88FF-4EA7-88C3-4872EFC2E7F3}">
      <dsp:nvSpPr>
        <dsp:cNvPr id="0" name=""/>
        <dsp:cNvSpPr/>
      </dsp:nvSpPr>
      <dsp:spPr>
        <a:xfrm>
          <a:off x="6933841" y="1869971"/>
          <a:ext cx="277016" cy="3240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6933841" y="1934782"/>
        <a:ext cx="193911" cy="194434"/>
      </dsp:txXfrm>
    </dsp:sp>
    <dsp:sp modelId="{E06F7F79-DD67-455A-BEAB-6F4FF98C58A2}">
      <dsp:nvSpPr>
        <dsp:cNvPr id="0" name=""/>
        <dsp:cNvSpPr/>
      </dsp:nvSpPr>
      <dsp:spPr>
        <a:xfrm>
          <a:off x="7325845" y="928410"/>
          <a:ext cx="1306680" cy="2207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Calibri"/>
              <a:cs typeface="Calibri"/>
            </a:rPr>
            <a:t>Versión Final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200" kern="1200" dirty="0">
              <a:latin typeface="Calibri"/>
              <a:cs typeface="Calibri"/>
            </a:rPr>
            <a:t>Convenio final</a:t>
          </a:r>
        </a:p>
      </dsp:txBody>
      <dsp:txXfrm>
        <a:off x="7364116" y="966681"/>
        <a:ext cx="1230138" cy="2130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ABE1FF-7221-4663-8492-B684ECC192E2}" type="datetimeFigureOut">
              <a:rPr lang="es-CO"/>
              <a:pPr>
                <a:defRPr/>
              </a:pPr>
              <a:t>14/04/2023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78ADB7-E21C-43F5-B9F0-D23D1DE77663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82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469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917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288DD15-3704-FD87-27BA-209174A4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F47D7A-D7E8-C088-277E-67671FE51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F9BDEE-19E5-5D4D-CBF1-1ABA7866502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" dirty="0"/>
              <a:t>© </a:t>
            </a:r>
            <a:r>
              <a:rPr lang="es-ES" sz="600" dirty="0" err="1"/>
              <a:t>All</a:t>
            </a:r>
            <a:r>
              <a:rPr lang="es-ES" sz="600" dirty="0"/>
              <a:t> Copyright 2023 - </a:t>
            </a:r>
            <a:r>
              <a:rPr lang="es-ES" sz="600" b="1" dirty="0"/>
              <a:t>UNIMINUTO</a:t>
            </a:r>
          </a:p>
          <a:p>
            <a:r>
              <a:rPr lang="es-ES" sz="600" dirty="0"/>
              <a:t>Vicerrectoría General Académica</a:t>
            </a:r>
            <a:endParaRPr lang="es-CO" sz="6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D4CC96D-7AF9-68CF-159C-25D9D3BC6CA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C4B2FD3-F1A5-C790-D1C8-8DCEAC84B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22" y="1153764"/>
            <a:ext cx="5929087" cy="332237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F27CC0-8B45-5B3E-6D89-7551114ED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30458"/>
            <a:ext cx="2467265" cy="3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A747C843-8FAA-C6C9-61B4-78D0A875E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E9063D-166D-D58F-010A-0979993E9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3" y="1886188"/>
            <a:ext cx="5510515" cy="308562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906417-CD03-BC60-3D57-C1CAA63DB5C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" dirty="0">
                <a:solidFill>
                  <a:schemeClr val="bg1"/>
                </a:solidFill>
              </a:rPr>
              <a:t>© </a:t>
            </a:r>
            <a:r>
              <a:rPr lang="es-ES" sz="600" dirty="0" err="1">
                <a:solidFill>
                  <a:schemeClr val="bg1"/>
                </a:solidFill>
              </a:rPr>
              <a:t>All</a:t>
            </a:r>
            <a:r>
              <a:rPr lang="es-ES" sz="600" dirty="0">
                <a:solidFill>
                  <a:schemeClr val="bg1"/>
                </a:solidFill>
              </a:rPr>
              <a:t> Copyright 2023 - </a:t>
            </a:r>
            <a:r>
              <a:rPr lang="es-ES" sz="60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600" dirty="0">
                <a:solidFill>
                  <a:schemeClr val="bg1"/>
                </a:solidFill>
              </a:rPr>
              <a:t>Vicerrectoría General Académica</a:t>
            </a:r>
            <a:endParaRPr lang="es-CO" sz="6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829A17-EE5C-356A-0F8C-59BF0F77927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9097989-66FD-B918-0664-EEE31C460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18719"/>
            <a:ext cx="2548381" cy="3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11D257E-A899-96D7-E658-5AFB6777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F3FDE-2857-3EE5-4FE8-958C19AD705F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2C00A9-9237-0979-E6E5-EB26885B4FC6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ABFC6-B0F0-1A22-DE72-A74F9DF84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3284991-48F6-7315-9930-76822B798AE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25A440-911C-CBCD-76DF-0499EC31D1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E1F16B9-EBE1-A51F-1ADA-8D4E82025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5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3FCEFF-1D58-DE2E-5CAF-DD3AAB7A4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80473B4-8538-8F84-3195-F585F8CF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632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5D57B3C-FA2A-9E83-C425-F39BEDB89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B52A8D-FBC6-9FFC-CA5E-28FA103F6928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F0D534-6B32-234F-5937-54B4BF70E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03FD6D0-AEB1-2C6E-8186-F7024F8EB53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57C20-2BC4-F76C-A63A-C92F50F4B1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0B15C6-8757-D110-07FD-04194D6238AE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065E4D-9E3C-AAA0-35B6-6973FCC10B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5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BC86212-31A0-680A-188D-388FFA4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6B9E56-2383-1D2C-D804-B2C34E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243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A7F1D0D-9911-32F8-F344-166FA366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6BBD0C-A9FF-E0E3-B0A8-180FE85A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75C9E8-1407-0CFD-1025-039D0C56BA65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6E49C6-1672-0737-F7F2-8323073306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DAA971CF-A33B-D1E7-DC48-8DDFC8621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2053939"/>
            <a:ext cx="5007132" cy="1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AEFF30E-B99F-9F7A-D3A8-ED3A804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5CFC0EF-89DC-DCA7-528D-62E29D7FC6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9A92F5-2D86-9E4F-11F0-7D0C197A13A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8BE2C7-1443-5A96-293C-C4F5769B3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3"/>
            <a:ext cx="4519947" cy="332237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4ED0180-E7D3-284B-CE8E-E1158D2A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1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4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0725E2BE-9625-AC9D-CDF3-BF734324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366B458-4239-3EB3-E654-FF35A2632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BE86EE4-8CB2-C821-B6AF-DFD6B3048315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7701787-CA7E-A10D-3F46-1A5A7DE1EA1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400883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DB41B48-2196-C64C-B364-780AB188B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6"/>
            <a:ext cx="4519947" cy="3322373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B38468-EA19-8A9E-4E63-6E030E3E1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6" y="6258936"/>
            <a:ext cx="2101303" cy="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8EBC484-D24D-7CBE-8A2A-FDE47B24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79C254-BCB7-000A-3AD5-496AF94C6FAC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C82B2D-C39E-12D3-1A1D-63517DBE6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364CDD2-2DD3-E0FD-AEC8-AF1B1770D7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5234B5C-4306-FF4C-5167-FBFE32D9DEB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8CBA54-2386-3740-F1FC-A7951CE4D0B2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E4FDD-58FF-47D0-02E5-9D547AF0B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2" y="6123933"/>
            <a:ext cx="2971485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4B6349-9845-1E34-405B-C4191F7A1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EFB5804-6A14-603C-67A4-551F4FE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842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C7BDC1D-93FD-A8E7-50A4-6562ABF22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4CCEE7-1BF2-6CA9-7117-3CD645BC3951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662ED5-13B0-5156-7AB9-B4A3248F9B11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D93E94-6AF2-3328-7009-60AD9A260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97F69B-3EEE-0746-45BB-AE7F3FC3E1A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FC5FB-4F89-5CE8-23CF-21C095D51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2" y="6123933"/>
            <a:ext cx="2971485" cy="4710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7DEEF6-1B49-FDE5-8F89-AE8EFBDC49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A753C09-36B6-B5F3-DC74-D3411FB57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CF8271-FAE9-0B2C-FD70-823C04A7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7881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93EB80-AD0F-1CAA-35C2-BE1C61F97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744D27C-1BA3-262A-C191-34342D81627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469D8E0-725B-FAA2-0BD3-AE774939D4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5DADD1A-8045-4FE4-4EF3-B4D9F49D0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1818966"/>
            <a:ext cx="5007131" cy="17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0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05C534DA-5EFF-6339-881C-AA129333F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86E752-9CBE-B1FB-F43A-F63960621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5" y="1198009"/>
            <a:ext cx="5741233" cy="33223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151DA9-5599-E797-F207-59D2F20515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8A279E-8BF6-80ED-049D-695AEF1527D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5DF291D-0D4E-5C76-FB83-01673869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1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EEA40505-E430-FAC8-DC3C-BFC51AB8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87E2D-3718-EF25-C238-CEC0F58B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C28D53-4340-60CC-F9B4-26344AA0910C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4E7D39-E712-7B53-A661-280F49BC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F4860ED-7785-58EA-0885-A2C8A04D6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6" y="1153765"/>
            <a:ext cx="5741231" cy="3322373"/>
          </a:xfrm>
          <a:prstGeom prst="rect">
            <a:avLst/>
          </a:prstGeom>
        </p:spPr>
      </p:pic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53BB021-B2B5-3882-23B3-17191814A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31376"/>
            <a:ext cx="2467265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5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D28CF0D-B0BF-0FB2-5F51-FD6652D8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9" y="0"/>
            <a:ext cx="16473947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2A95FE-28B8-662D-0A85-94ABD0B9ABE1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AA15832-135B-8761-EFEF-593936537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141D5EB-3408-D649-BEAD-8C2F285DC22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CF925E5-2F38-D0F5-2588-208F3EF7F0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31C958-66B3-F631-7B1A-9B04C285CED0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E858BD5C-C582-502F-B7F3-F8C0CA7EA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4"/>
            <a:ext cx="3222400" cy="4710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3F2FDB-6FDE-CB62-D230-901581E61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7BED58-365C-101E-AD30-E4D716BB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3386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D4788A7-3B76-6F5B-06BF-2AF105D85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653401-2056-910C-8FC1-9DA5E853A490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4F8901-5594-8832-67BA-4039A2FC3ABA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F3C0091-79A7-F824-57AA-BDFF05A67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85B6196-A3EF-2452-B4D0-A4F475C0387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BE165D4-2259-B4FB-FC4B-96C005FFD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4"/>
            <a:ext cx="3222400" cy="4710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D0ACAD-F44F-AFAC-4955-447D42F98BB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D1F340-0DAC-22E2-5C32-B375F622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BA36545-5ECB-F740-EDC6-C44E857A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900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87409A2E-711C-6A12-90F6-B4AE8AEB6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E383B03-2677-99FB-AB90-2E3E1FAFBC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D41B08-CC21-52E4-5EC7-B5DEA81FE5C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216972-3C2A-B227-BDE0-9F61E17B1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2010978"/>
            <a:ext cx="5007131" cy="1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62479EDE-37AF-05AE-E05B-B00FD0F3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1A0A7A-76BB-5E4C-F3A3-8E3346120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2CBCF1-8F0A-EAB1-F854-273F5A1202B7}"/>
              </a:ext>
            </a:extLst>
          </p:cNvPr>
          <p:cNvSpPr/>
          <p:nvPr userDrawn="1"/>
        </p:nvSpPr>
        <p:spPr>
          <a:xfrm>
            <a:off x="5548116" y="1823467"/>
            <a:ext cx="6149899" cy="442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12" name="Imagen 11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F67882DA-D36A-A543-0E3D-B9A7E34C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4949" r="93693" b="91819"/>
          <a:stretch/>
        </p:blipFill>
        <p:spPr>
          <a:xfrm>
            <a:off x="477982" y="339438"/>
            <a:ext cx="290945" cy="221673"/>
          </a:xfrm>
          <a:prstGeom prst="rect">
            <a:avLst/>
          </a:prstGeom>
        </p:spPr>
      </p:pic>
      <p:pic>
        <p:nvPicPr>
          <p:cNvPr id="13" name="Imagen 1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EF06E64-2B23-6D25-E030-C38AFCC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8452" r="84596" b="83370"/>
          <a:stretch/>
        </p:blipFill>
        <p:spPr>
          <a:xfrm>
            <a:off x="1323055" y="579652"/>
            <a:ext cx="555016" cy="560813"/>
          </a:xfrm>
          <a:prstGeom prst="rect">
            <a:avLst/>
          </a:prstGeom>
        </p:spPr>
      </p:pic>
      <p:pic>
        <p:nvPicPr>
          <p:cNvPr id="14" name="Imagen 1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5D10409D-DF23-CF50-CB60-667DB87F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16630" r="54493" b="47856"/>
          <a:stretch/>
        </p:blipFill>
        <p:spPr>
          <a:xfrm>
            <a:off x="1335481" y="1140463"/>
            <a:ext cx="4212635" cy="2435494"/>
          </a:xfrm>
          <a:prstGeom prst="rect">
            <a:avLst/>
          </a:prstGeom>
        </p:spPr>
      </p:pic>
      <p:pic>
        <p:nvPicPr>
          <p:cNvPr id="17" name="Imagen 1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C774274-9260-1B4F-2FB8-1C1F24BB0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0" r="11820" b="95736"/>
          <a:stretch/>
        </p:blipFill>
        <p:spPr>
          <a:xfrm>
            <a:off x="9083041" y="1"/>
            <a:ext cx="1667884" cy="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7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BF132-75ED-E4B5-B1DA-31BB9484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BB9FA97-2FBC-49FB-8B91-78FC3F6C684F}" type="datetimeFigureOut">
              <a:rPr lang="es-CO" smtClean="0"/>
              <a:t>14/04/2023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2ED4A3-7599-05BB-104F-E822254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B880B-B255-98CD-F916-CA23CBF3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58E3E4-4FE7-4AE9-92B6-428703A213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73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14/04/2023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79" r:id="rId14"/>
    <p:sldLayoutId id="2147483880" r:id="rId15"/>
    <p:sldLayoutId id="2147483866" r:id="rId16"/>
    <p:sldLayoutId id="2147483868" r:id="rId17"/>
    <p:sldLayoutId id="214748386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5" r:id="rId14"/>
    <p:sldLayoutId id="2147483666" r:id="rId15"/>
    <p:sldLayoutId id="2147483649" r:id="rId16"/>
    <p:sldLayoutId id="214748365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bs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bs.ed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es-es/foto/fotografia-en-primer-plano-de-una-mujer-sentada-junto-a-la-mesa-mientras-usa-macbook-3178818/" TargetMode="External"/><Relationship Id="rId13" Type="http://schemas.openxmlformats.org/officeDocument/2006/relationships/hyperlink" Target="https://www.pexels.com/es-es/foto/ciudad-hombre-creativo-cuaderno-4559763/" TargetMode="External"/><Relationship Id="rId18" Type="http://schemas.openxmlformats.org/officeDocument/2006/relationships/hyperlink" Target="https://www.pexels.com/es-es/foto/persona-que-usa-macbook-air-1181511/" TargetMode="External"/><Relationship Id="rId26" Type="http://schemas.openxmlformats.org/officeDocument/2006/relationships/hyperlink" Target="https://www.pexels.com/es-es/foto/persona-mujer-escritorio-oficina-7845468/" TargetMode="External"/><Relationship Id="rId3" Type="http://schemas.openxmlformats.org/officeDocument/2006/relationships/hyperlink" Target="https://www.pexels.com/es-es/foto/persona-sosteniendo-una-taza-pintada-blanca-ceramci-be-happy-851213/" TargetMode="External"/><Relationship Id="rId21" Type="http://schemas.openxmlformats.org/officeDocument/2006/relationships/hyperlink" Target="https://www.pexels.com/es-es/foto/hombre-en-camisa-de-vestir-blanca-sentado-en-una-silla-rodante-negra-mientras-mira-hacia-el-equipo-negro-y-sonriendo-840996/" TargetMode="External"/><Relationship Id="rId7" Type="http://schemas.openxmlformats.org/officeDocument/2006/relationships/hyperlink" Target="https://www.pexels.com/es-es/foto/mujer-en-el-trabajo-322335/" TargetMode="External"/><Relationship Id="rId12" Type="http://schemas.openxmlformats.org/officeDocument/2006/relationships/hyperlink" Target="https://www.pexels.com/es-es/foto/mujer-cafe-taza-ordenador-portatil-4050350/" TargetMode="External"/><Relationship Id="rId17" Type="http://schemas.openxmlformats.org/officeDocument/2006/relationships/hyperlink" Target="https://www.pexels.com/es-es/foto/billetes-boligrafo-cafe-copia-34587/" TargetMode="External"/><Relationship Id="rId25" Type="http://schemas.openxmlformats.org/officeDocument/2006/relationships/hyperlink" Target="https://www.pexels.com/es-es/foto/comida-persona-manos-mujer-4058226/" TargetMode="External"/><Relationship Id="rId2" Type="http://schemas.openxmlformats.org/officeDocument/2006/relationships/hyperlink" Target="https://www.pexels.com/es-es/foto/persona-escribiendo-en-un-cuaderno-al-lado-de-macbook-1766604/" TargetMode="External"/><Relationship Id="rId16" Type="http://schemas.openxmlformats.org/officeDocument/2006/relationships/hyperlink" Target="https://www.pexels.com/es-es/foto/ciudad-hombre-cafe-ordenador-portatil-4559602/" TargetMode="External"/><Relationship Id="rId20" Type="http://schemas.openxmlformats.org/officeDocument/2006/relationships/hyperlink" Target="https://www.pexels.com/es-es/foto/fotografia-de-persona-que-usa-macbook-1251834/" TargetMode="External"/><Relationship Id="rId29" Type="http://schemas.openxmlformats.org/officeDocument/2006/relationships/hyperlink" Target="https://www.pexels.com/es-es/foto/ordenador-portatil-oficina-conexion-mesa-645751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es-es/foto/reescribir-y-editar-texto-en-una-maquina-de-escribir-3631711/" TargetMode="External"/><Relationship Id="rId11" Type="http://schemas.openxmlformats.org/officeDocument/2006/relationships/hyperlink" Target="https://www.pexels.com/es-es/foto/escritor-masculino-adulto-fruncido-trabajando-en-maquina-de-escribir-en-casa-3772623/" TargetMode="External"/><Relationship Id="rId24" Type="http://schemas.openxmlformats.org/officeDocument/2006/relationships/hyperlink" Target="https://www.pexels.com/es-es/foto/centrado-joven-afroamericana-trabajando-en-linea-en-netbook-en-casa-5331198/" TargetMode="External"/><Relationship Id="rId5" Type="http://schemas.openxmlformats.org/officeDocument/2006/relationships/hyperlink" Target="https://www.pexels.com/es-es/foto/escritor-trabajando-en-maquina-de-escribir-en-office-3808904/" TargetMode="External"/><Relationship Id="rId15" Type="http://schemas.openxmlformats.org/officeDocument/2006/relationships/hyperlink" Target="https://www.pexels.com/es-es/foto/ciudad-hombre-creativo-cuaderno-4559765/" TargetMode="External"/><Relationship Id="rId23" Type="http://schemas.openxmlformats.org/officeDocument/2006/relationships/hyperlink" Target="https://www.pexels.com/es-es/foto/persona-manos-escritorio-ordenador-portatil-4065617/" TargetMode="External"/><Relationship Id="rId28" Type="http://schemas.openxmlformats.org/officeDocument/2006/relationships/hyperlink" Target="https://www.pexels.com/es-es/foto/hombre-ejecutivo-con-clase-leyendo-documentos-en-el-sofa-3760514/" TargetMode="External"/><Relationship Id="rId10" Type="http://schemas.openxmlformats.org/officeDocument/2006/relationships/hyperlink" Target="https://www.pexels.com/es-es/foto/mujer-creativo-taza-ordenador-portatil-4050304/" TargetMode="External"/><Relationship Id="rId19" Type="http://schemas.openxmlformats.org/officeDocument/2006/relationships/hyperlink" Target="https://www.pexels.com/es-es/foto/persona-sentada-en-un-sofa-gris-mientras-usa-macbook-267569/" TargetMode="External"/><Relationship Id="rId4" Type="http://schemas.openxmlformats.org/officeDocument/2006/relationships/hyperlink" Target="https://www.pexels.com/es-es/foto/maquina-de-escribir-negra-y-roja-1995842/" TargetMode="External"/><Relationship Id="rId9" Type="http://schemas.openxmlformats.org/officeDocument/2006/relationships/hyperlink" Target="https://www.pexels.com/es-es/foto/foto-de-hombre-sosteniendo-papel-1660613/" TargetMode="External"/><Relationship Id="rId14" Type="http://schemas.openxmlformats.org/officeDocument/2006/relationships/hyperlink" Target="https://www.pexels.com/es-es/foto/hombre-escritorio-cuaderno-oficina-7063767/" TargetMode="External"/><Relationship Id="rId22" Type="http://schemas.openxmlformats.org/officeDocument/2006/relationships/hyperlink" Target="https://www.pexels.com/es-es/foto/mujer-escritorio-ordenador-portatil-oficina-4065624/" TargetMode="External"/><Relationship Id="rId27" Type="http://schemas.openxmlformats.org/officeDocument/2006/relationships/hyperlink" Target="https://www.pexels.com/es-es/foto/persona-en-camisa-de-manga-larga-marron-con-papel-blanco-6457521/" TargetMode="External"/><Relationship Id="rId30" Type="http://schemas.openxmlformats.org/officeDocument/2006/relationships/hyperlink" Target="https://www.pexels.com/es-es/foto/moda-mujer-camisa-negocio-15858722/" TargetMode="Externa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exels.com/es-es/foto/dos-mujeres-frente-a-la-pizarra-de-borrado-en-seco-1181533/" TargetMode="External"/><Relationship Id="rId18" Type="http://schemas.openxmlformats.org/officeDocument/2006/relationships/hyperlink" Target="https://www.pexels.com/es-es/foto/foto-de-vista-superior-de-un-grupo-de-personas-que-usan-macbook-mientras-discuten-3182773/" TargetMode="External"/><Relationship Id="rId26" Type="http://schemas.openxmlformats.org/officeDocument/2006/relationships/hyperlink" Target="https://www.pexels.com/es-es/video/escaleras-cuaderno-amigos-sentado-8198659/" TargetMode="External"/><Relationship Id="rId3" Type="http://schemas.openxmlformats.org/officeDocument/2006/relationships/hyperlink" Target="https://www.pexels.com/es-es/foto/colegio-aprendizaje-educacion-estudiar-7092352/" TargetMode="External"/><Relationship Id="rId21" Type="http://schemas.openxmlformats.org/officeDocument/2006/relationships/hyperlink" Target="https://www.pexels.com/es-es/foto/hombre-en-chaqueta-beige-con-tableta-3184328/" TargetMode="External"/><Relationship Id="rId7" Type="http://schemas.openxmlformats.org/officeDocument/2006/relationships/hyperlink" Target="https://www.pexels.com/es-es/foto/hombre-vestido-con-chaqueta-de-traje-marron-3184339/" TargetMode="External"/><Relationship Id="rId12" Type="http://schemas.openxmlformats.org/officeDocument/2006/relationships/hyperlink" Target="https://www.pexels.com/es-es/foto/mujer-escribiendo-en-papel-3810788/" TargetMode="External"/><Relationship Id="rId17" Type="http://schemas.openxmlformats.org/officeDocument/2006/relationships/hyperlink" Target="https://www.pexels.com/es-es/foto/mujeres-de-pie-junto-al-panel-de-corcho-3184296/" TargetMode="External"/><Relationship Id="rId25" Type="http://schemas.openxmlformats.org/officeDocument/2006/relationships/hyperlink" Target="https://www.pexels.com/es-es/foto/gente-hombres-mujer-sillas-8197556/" TargetMode="External"/><Relationship Id="rId33" Type="http://schemas.openxmlformats.org/officeDocument/2006/relationships/hyperlink" Target="https://www.pexels.com/es-es/video/hombre-gente-oficina-trabajando-6774638/" TargetMode="External"/><Relationship Id="rId2" Type="http://schemas.openxmlformats.org/officeDocument/2006/relationships/hyperlink" Target="https://www.pexels.com/es-es/foto/nino-en-sueter-gris-con-anteojos-con-marco-negro-4861395/" TargetMode="External"/><Relationship Id="rId16" Type="http://schemas.openxmlformats.org/officeDocument/2006/relationships/hyperlink" Target="https://www.pexels.com/es-es/foto/colegas-reunidas-dentro-de-la-sala-de-conferencias-1181622/" TargetMode="External"/><Relationship Id="rId20" Type="http://schemas.openxmlformats.org/officeDocument/2006/relationships/hyperlink" Target="https://www.pexels.com/es-es/foto/gente-mujer-hombres-sentado-8344902/" TargetMode="External"/><Relationship Id="rId29" Type="http://schemas.openxmlformats.org/officeDocument/2006/relationships/hyperlink" Target="https://www.pexels.com/es-es/video/gente-ordenador-portatil-oficina-trabajando-677505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es-es/foto/foto-de-mujeres-en-el-encuentro-3810792/" TargetMode="External"/><Relationship Id="rId11" Type="http://schemas.openxmlformats.org/officeDocument/2006/relationships/hyperlink" Target="https://www.pexels.com/es-es/foto/mujeres-y-hombres-de-pie-junto-a-la-mesa-3205568/" TargetMode="External"/><Relationship Id="rId24" Type="http://schemas.openxmlformats.org/officeDocument/2006/relationships/hyperlink" Target="https://www.pexels.com/es-es/foto/gente-estudiantes-educacion-universidad-8199166/" TargetMode="External"/><Relationship Id="rId32" Type="http://schemas.openxmlformats.org/officeDocument/2006/relationships/hyperlink" Target="https://www.pexels.com/es-es/video/gente-ordenador-portatil-oficina-trabajando-6773870/" TargetMode="External"/><Relationship Id="rId5" Type="http://schemas.openxmlformats.org/officeDocument/2006/relationships/hyperlink" Target="https://www.pexels.com/es-es/foto/la-gente-discute-sobre-graficos-y-tasas-3184292/" TargetMode="External"/><Relationship Id="rId15" Type="http://schemas.openxmlformats.org/officeDocument/2006/relationships/hyperlink" Target="https://www.pexels.com/es-es/foto/grupo-de-personas-sentadas-dentro-de-la-habitacion-2422294/" TargetMode="External"/><Relationship Id="rId23" Type="http://schemas.openxmlformats.org/officeDocument/2006/relationships/hyperlink" Target="https://www.pexels.com/es-es/foto/gente-estudiantes-educacion-universidad-8199134/" TargetMode="External"/><Relationship Id="rId28" Type="http://schemas.openxmlformats.org/officeDocument/2006/relationships/hyperlink" Target="https://www.pexels.com/es-es/video/gente-creativo-oficina-trabajando-4629797/" TargetMode="External"/><Relationship Id="rId10" Type="http://schemas.openxmlformats.org/officeDocument/2006/relationships/hyperlink" Target="https://www.pexels.com/es-es/foto/foto-de-mujeres-conversando-3194524/" TargetMode="External"/><Relationship Id="rId19" Type="http://schemas.openxmlformats.org/officeDocument/2006/relationships/hyperlink" Target="https://www.pexels.com/es-es/foto/grupo-de-personas-en-la-sala-de-conferencias-1181304/" TargetMode="External"/><Relationship Id="rId31" Type="http://schemas.openxmlformats.org/officeDocument/2006/relationships/hyperlink" Target="https://www.pexels.com/es-es/video/hombre-gente-mujer-escritorio-7687999/" TargetMode="External"/><Relationship Id="rId4" Type="http://schemas.openxmlformats.org/officeDocument/2006/relationships/hyperlink" Target="https://www.pexels.com/es-es/foto/hombre-mujer-pasos-sentado-7973040/" TargetMode="External"/><Relationship Id="rId9" Type="http://schemas.openxmlformats.org/officeDocument/2006/relationships/hyperlink" Target="https://www.pexels.com/es-es/foto/foto-de-mujeres-en-el-encuentro-3811082/" TargetMode="External"/><Relationship Id="rId14" Type="http://schemas.openxmlformats.org/officeDocument/2006/relationships/hyperlink" Target="https://www.pexels.com/es-es/foto/grupo-de-personas-en-una-sala-de-conferencias-1181406/" TargetMode="External"/><Relationship Id="rId22" Type="http://schemas.openxmlformats.org/officeDocument/2006/relationships/hyperlink" Target="https://www.pexels.com/es-es/foto/colegio-educacion-estudiar-aula-7092613/" TargetMode="External"/><Relationship Id="rId27" Type="http://schemas.openxmlformats.org/officeDocument/2006/relationships/hyperlink" Target="https://www.pexels.com/es-es/video/gente-oficina-trabajando-hombres-6774056/" TargetMode="External"/><Relationship Id="rId30" Type="http://schemas.openxmlformats.org/officeDocument/2006/relationships/hyperlink" Target="https://www.pexels.com/es-es/video/empresario-gente-mujer-oficina-5519942/" TargetMode="External"/><Relationship Id="rId8" Type="http://schemas.openxmlformats.org/officeDocument/2006/relationships/hyperlink" Target="https://www.pexels.com/es-es/foto/marketing-gente-oficina-trabajando-7688336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8004B7BF-253C-019A-43C2-E9297123E2FC}"/>
              </a:ext>
            </a:extLst>
          </p:cNvPr>
          <p:cNvSpPr txBox="1">
            <a:spLocks/>
          </p:cNvSpPr>
          <p:nvPr/>
        </p:nvSpPr>
        <p:spPr>
          <a:xfrm>
            <a:off x="2340953" y="332657"/>
            <a:ext cx="7536708" cy="60076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400" b="1" dirty="0">
                <a:latin typeface="Berlin Sans FB Demi" pitchFamily="34" charset="0"/>
                <a:ea typeface="+mj-ea"/>
                <a:cs typeface="+mj-cs"/>
              </a:rPr>
              <a:t>LA METODOLOGÍA DEL CASO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26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3600" b="1" dirty="0">
                <a:latin typeface="Berlin Sans FB Demi" pitchFamily="34" charset="0"/>
              </a:rPr>
              <a:t>ENSEÑANZA Y ESCRITURA DE CASOS DE ENSEÑANZA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44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2000" b="1" dirty="0">
                <a:latin typeface="Berlin Sans FB Demi" pitchFamily="34" charset="0"/>
                <a:ea typeface="+mj-ea"/>
                <a:cs typeface="+mj-cs"/>
              </a:rPr>
              <a:t>Mauricio Escobar</a:t>
            </a:r>
          </a:p>
        </p:txBody>
      </p:sp>
    </p:spTree>
    <p:extLst>
      <p:ext uri="{BB962C8B-B14F-4D97-AF65-F5344CB8AC3E}">
        <p14:creationId xmlns:p14="http://schemas.microsoft.com/office/powerpoint/2010/main" val="116272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DB1C71-DEFF-4FF1-BC93-98B3B7D1E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176034"/>
              </p:ext>
            </p:extLst>
          </p:nvPr>
        </p:nvGraphicFramePr>
        <p:xfrm>
          <a:off x="2070559" y="1474429"/>
          <a:ext cx="8280920" cy="434618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3186104584"/>
                    </a:ext>
                  </a:extLst>
                </a:gridCol>
              </a:tblGrid>
              <a:tr h="66076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¿Qué situación  en la compañía ha implicado una toma de decisión trascendental para la empresa en su proceso de internacionalización?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49911"/>
                  </a:ext>
                </a:extLst>
              </a:tr>
              <a:tr h="14123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¿Cuáles fueron las causas que llevaron a la compañía a atravesar por ese momento? 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186232"/>
                  </a:ext>
                </a:extLst>
              </a:tr>
              <a:tr h="33261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¿Qué estaba ocurriendo en el entorno?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14268"/>
                  </a:ext>
                </a:extLst>
              </a:tr>
              <a:tr h="307697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¿Quién ha estado a cargo de tomar esas decisiones? o ¿Quién tenía la responsabilidad de tomar la decisión oportuna en esos momentos?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859054"/>
                  </a:ext>
                </a:extLst>
              </a:tr>
              <a:tr h="140801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¿Qué nivel de formación educativa tenía la persona encargada de tomar la decisión? 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674270"/>
                  </a:ext>
                </a:extLst>
              </a:tr>
              <a:tr h="25449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Si tiene formación académica, ¿cree usted que las herramientas aprendidas en la academia aportaron información oportuna en el momento de tomar la decisión? 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0057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0" dirty="0">
                          <a:effectLst/>
                        </a:rPr>
                        <a:t>¿Qué cree usted que es lo más importante a saber para llevar a cabo el proceso de internacionalización?  </a:t>
                      </a:r>
                      <a:endParaRPr lang="es-CO" sz="20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35473" marR="3547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21776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853D18-0298-3E37-C51F-63F5DA0208DB}"/>
              </a:ext>
            </a:extLst>
          </p:cNvPr>
          <p:cNvSpPr txBox="1"/>
          <p:nvPr/>
        </p:nvSpPr>
        <p:spPr>
          <a:xfrm>
            <a:off x="2240114" y="580378"/>
            <a:ext cx="7813746" cy="3246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2400" dirty="0">
                <a:latin typeface="Calibri"/>
                <a:cs typeface="Times New Roman"/>
              </a:rPr>
              <a:t>Formato de entrevista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3F1801-33B5-4896-B6BC-FE1341B52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48069"/>
              </p:ext>
            </p:extLst>
          </p:nvPr>
        </p:nvGraphicFramePr>
        <p:xfrm>
          <a:off x="2034556" y="1194834"/>
          <a:ext cx="8352927" cy="49225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8352927">
                  <a:extLst>
                    <a:ext uri="{9D8B030D-6E8A-4147-A177-3AD203B41FA5}">
                      <a16:colId xmlns:a16="http://schemas.microsoft.com/office/drawing/2014/main" val="205179161"/>
                    </a:ext>
                  </a:extLst>
                </a:gridCol>
              </a:tblGrid>
              <a:tr h="14629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¿Cuál es el aspecto más difícil para llevar a cabo el proceso de internacionalización?</a:t>
                      </a:r>
                      <a:endParaRPr lang="es-CO" sz="1900" b="0">
                        <a:effectLst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550846"/>
                  </a:ext>
                </a:extLst>
              </a:tr>
              <a:tr h="133722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¿Con qué información y/o recursos contaban para tomar la decisión?</a:t>
                      </a:r>
                      <a:endParaRPr lang="es-CO" sz="1900" b="0">
                        <a:effectLst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955511"/>
                  </a:ext>
                </a:extLst>
              </a:tr>
              <a:tr h="11695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¿Qué alternativas de solución se plantearon?</a:t>
                      </a:r>
                      <a:endParaRPr lang="es-CO" sz="1900" b="0">
                        <a:effectLst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817676"/>
                  </a:ext>
                </a:extLst>
              </a:tr>
              <a:tr h="17219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¿Qué criterio de decisión adoptó la compañía para escoger la mejor opción y desechar las otras posibles soluciones? </a:t>
                      </a:r>
                      <a:endParaRPr lang="es-CO" sz="1900" b="0">
                        <a:effectLst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009879"/>
                  </a:ext>
                </a:extLst>
              </a:tr>
              <a:tr h="8761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¿Con cuánto tiempo contó para tomar la decisión? </a:t>
                      </a:r>
                      <a:endParaRPr lang="es-CO" sz="1900" b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483700"/>
                  </a:ext>
                </a:extLst>
              </a:tr>
              <a:tr h="14285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¿En cuánto tiempo tomó la decisión?</a:t>
                      </a:r>
                      <a:endParaRPr lang="es-CO" sz="1900" b="0">
                        <a:effectLst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30057"/>
                  </a:ext>
                </a:extLst>
              </a:tr>
              <a:tr h="126082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¿Cómo salieron de ese momento crítico?, ¿Quién tomó la decisión? Y ¿Qué decisión tomó?</a:t>
                      </a:r>
                      <a:endParaRPr lang="es-CO" sz="1900" b="0">
                        <a:effectLst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358628"/>
                  </a:ext>
                </a:extLst>
              </a:tr>
              <a:tr h="18551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¿Qué información le fue más funcional al momento de tomar una decisión: la información interna de la compañía; o la información de mercado, a nivel externo y de los competidores?  </a:t>
                      </a:r>
                      <a:endParaRPr lang="es-CO" sz="1900" b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62024"/>
                  </a:ext>
                </a:extLst>
              </a:tr>
              <a:tr h="16874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¿Cuál información le fue más útil: la información aprendida en la academia; o la información  proveniente de la experiencia y la práctica aprendida en el campo laboral? </a:t>
                      </a:r>
                      <a:endParaRPr lang="es-CO" sz="1900" b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087640"/>
                  </a:ext>
                </a:extLst>
              </a:tr>
              <a:tr h="151978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900" b="0" dirty="0">
                          <a:effectLst/>
                        </a:rPr>
                        <a:t>¿Qué herramientas sugiere a la universidad y a la academia que deberían aprender los estudiantes en las aulas para tomar mejores decisiones en el campo laboral?   </a:t>
                      </a:r>
                      <a:endParaRPr lang="es-CO" sz="1900" b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25901" marR="2590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3026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928C36-C631-C7E2-779A-487587BD7C54}"/>
              </a:ext>
            </a:extLst>
          </p:cNvPr>
          <p:cNvSpPr txBox="1"/>
          <p:nvPr/>
        </p:nvSpPr>
        <p:spPr>
          <a:xfrm>
            <a:off x="2240114" y="580378"/>
            <a:ext cx="7813746" cy="3246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2400" dirty="0">
                <a:latin typeface="Calibri"/>
                <a:cs typeface="Times New Roman"/>
              </a:rPr>
              <a:t>Formato de entrevista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rsona usando una computadora&#10;&#10;Descripción generada automáticamente">
            <a:extLst>
              <a:ext uri="{FF2B5EF4-FFF2-40B4-BE49-F238E27FC236}">
                <a16:creationId xmlns:a16="http://schemas.microsoft.com/office/drawing/2014/main" id="{E6670669-7F9C-5C65-3438-906BED231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525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1818E4-5B35-45BA-BA45-3B3DDAB936A0}"/>
              </a:ext>
            </a:extLst>
          </p:cNvPr>
          <p:cNvSpPr txBox="1"/>
          <p:nvPr/>
        </p:nvSpPr>
        <p:spPr>
          <a:xfrm>
            <a:off x="1524000" y="1"/>
            <a:ext cx="9144000" cy="378885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s-CO" b="1" dirty="0">
              <a:latin typeface="Calibri"/>
              <a:cs typeface="Calibri"/>
            </a:endParaRPr>
          </a:p>
          <a:p>
            <a:r>
              <a:rPr lang="es-CO" b="1" dirty="0">
                <a:latin typeface="Calibri"/>
                <a:cs typeface="Calibri"/>
              </a:rPr>
              <a:t>Escritura del caso</a:t>
            </a:r>
          </a:p>
          <a:p>
            <a:endParaRPr lang="es-CO" b="1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Si bien un caso de enseñanza es en esencia un documento académico y de uso pedagógico, el lenguaje y la técnica de escritura resultan muy particulares y únicos en comparación con otros documentos de formación profesional. A diferencia de estos, un caso de enseñanza suele incluir un tono literario que podría asemejarse al de un cuento o una novela. Esto debido a que adicional a la información profesional, técnica o teórica, debería incluirse información relativa a las emociones de las personas involucradas en el mismo y especialmente a la del tomador de la decisión.</a:t>
            </a:r>
            <a:endParaRPr lang="es-CO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9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0F75F549-5C54-CEDD-A545-1D6B3D222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FAD93-A30B-4E2F-9005-3B5C5AA9BF69}"/>
              </a:ext>
            </a:extLst>
          </p:cNvPr>
          <p:cNvSpPr txBox="1"/>
          <p:nvPr/>
        </p:nvSpPr>
        <p:spPr>
          <a:xfrm>
            <a:off x="1775520" y="831751"/>
            <a:ext cx="7848872" cy="4651723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400" b="1" dirty="0">
                <a:latin typeface="Calibri"/>
                <a:cs typeface="Calibri"/>
              </a:rPr>
              <a:t>Borrador del caso</a:t>
            </a:r>
          </a:p>
          <a:p>
            <a:endParaRPr lang="es-CO" sz="2400" dirty="0"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400" dirty="0">
                <a:latin typeface="Calibri"/>
                <a:cs typeface="Calibri"/>
              </a:rPr>
              <a:t>En tiempo pasado (excepto en párrafo entrecomillados con los comentarios de los protagonistas)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400" dirty="0">
                <a:latin typeface="Calibri"/>
                <a:cs typeface="Calibri"/>
              </a:rPr>
              <a:t>Asegúrese de haber atribuido las opiniones a las personas que las otorgaron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400" dirty="0">
                <a:latin typeface="Calibri"/>
                <a:cs typeface="Calibri"/>
              </a:rPr>
              <a:t>Verifique que el caso tengo un detonante de la acción en el cierre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400" dirty="0">
                <a:latin typeface="Calibri"/>
                <a:cs typeface="Calibri"/>
              </a:rPr>
              <a:t>Formule la nota de enseñanza preliminar</a:t>
            </a:r>
          </a:p>
        </p:txBody>
      </p:sp>
    </p:spTree>
    <p:extLst>
      <p:ext uri="{BB962C8B-B14F-4D97-AF65-F5344CB8AC3E}">
        <p14:creationId xmlns:p14="http://schemas.microsoft.com/office/powerpoint/2010/main" val="3813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A84617-484C-B4B1-B55E-20FC9C510B32}"/>
              </a:ext>
            </a:extLst>
          </p:cNvPr>
          <p:cNvSpPr txBox="1"/>
          <p:nvPr/>
        </p:nvSpPr>
        <p:spPr>
          <a:xfrm>
            <a:off x="1631504" y="711621"/>
            <a:ext cx="4104456" cy="5434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Forma de Redactar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Adicional al tono emocional es importante redactarlo en tiempo pasado en pretérito imperfecto </a:t>
            </a:r>
            <a:r>
              <a:rPr lang="es-CO" sz="1800" dirty="0" err="1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Ej</a:t>
            </a: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: </a:t>
            </a:r>
            <a:r>
              <a:rPr lang="es-CO" sz="1800" b="1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“Había”, “Hablaba”, “Pensaba”, “Era”, “Eran” o “Estaban”.</a:t>
            </a:r>
            <a:r>
              <a:rPr lang="es-CO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Otro tiempo es el Pretérito pluscuamperfecto.</a:t>
            </a:r>
            <a:r>
              <a:rPr lang="es-CO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 </a:t>
            </a:r>
            <a:r>
              <a:rPr lang="es-CO" sz="1800" dirty="0" err="1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Ej</a:t>
            </a: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: </a:t>
            </a:r>
            <a:r>
              <a:rPr lang="es-CO" sz="1800" b="1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“Había hecho”, “Había Considerado”.</a:t>
            </a:r>
            <a:r>
              <a:rPr lang="es-CO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sz="1800" dirty="0">
              <a:solidFill>
                <a:srgbClr val="000000"/>
              </a:solidFill>
              <a:effectLst/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El tercer tiempo es el Condicional Simple. </a:t>
            </a:r>
            <a:r>
              <a:rPr lang="es-CO" sz="1800" dirty="0" err="1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Ej</a:t>
            </a: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:</a:t>
            </a:r>
            <a:r>
              <a:rPr lang="es-CO" sz="1800" b="1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 “Pensaría", "Decidiría”,” Podría, “La decisión Traería las siguiente posibles consecuencias”.</a:t>
            </a:r>
            <a:endParaRPr lang="es-CO" sz="2400" dirty="0">
              <a:effectLst/>
              <a:latin typeface="Calibri"/>
              <a:ea typeface="Calibri" panose="020F0502020204030204" pitchFamily="34" charset="0"/>
              <a:cs typeface="Arial"/>
            </a:endParaRPr>
          </a:p>
        </p:txBody>
      </p:sp>
      <p:pic>
        <p:nvPicPr>
          <p:cNvPr id="4" name="Imagen 3" descr="Mujer sentada en una cama con una laptop&#10;&#10;Descripción generada automáticamente con confianza media">
            <a:extLst>
              <a:ext uri="{FF2B5EF4-FFF2-40B4-BE49-F238E27FC236}">
                <a16:creationId xmlns:a16="http://schemas.microsoft.com/office/drawing/2014/main" id="{1A1CD22D-5F0A-EABF-7F2B-F8883344A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04" y="0"/>
            <a:ext cx="457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6351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F611D0-786F-EC38-7C61-B933FEE44859}"/>
              </a:ext>
            </a:extLst>
          </p:cNvPr>
          <p:cNvSpPr txBox="1"/>
          <p:nvPr/>
        </p:nvSpPr>
        <p:spPr>
          <a:xfrm>
            <a:off x="6700697" y="893252"/>
            <a:ext cx="3635168" cy="52037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3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Los casos de enseñanza deberían evitar la inclusión de juicios de valor por parte del escritor.</a:t>
            </a:r>
            <a:r>
              <a:rPr lang="es-CO" sz="2300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sz="2300" dirty="0">
              <a:solidFill>
                <a:srgbClr val="000000"/>
              </a:solidFill>
              <a:effectLst/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300" dirty="0">
              <a:solidFill>
                <a:srgbClr val="000000"/>
              </a:solidFill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3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Esto para evitar sesgar el punto de vista de los estudiantes y no llevarlos a que se sientan inclinados o parcializados hacia cierta decisión o ciertas personas mencionadas en el caso de enseñanza.</a:t>
            </a:r>
            <a:r>
              <a:rPr lang="es-CO" sz="2300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Imagen que contiene ventana, interior, mujer, tabla&#10;&#10;Descripción generada automáticamente">
            <a:extLst>
              <a:ext uri="{FF2B5EF4-FFF2-40B4-BE49-F238E27FC236}">
                <a16:creationId xmlns:a16="http://schemas.microsoft.com/office/drawing/2014/main" id="{BEBF9894-9C19-2624-EAF5-6F7DF1664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5184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E94DA125-E4A0-6DC5-E3B5-D80B88780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1B01421-2881-6BF7-9E50-62B58C6B6690}"/>
              </a:ext>
            </a:extLst>
          </p:cNvPr>
          <p:cNvSpPr txBox="1"/>
          <p:nvPr/>
        </p:nvSpPr>
        <p:spPr>
          <a:xfrm>
            <a:off x="1919536" y="476673"/>
            <a:ext cx="4392488" cy="5822300"/>
          </a:xfrm>
          <a:prstGeom prst="rect">
            <a:avLst/>
          </a:prstGeom>
          <a:solidFill>
            <a:srgbClr val="C68D12">
              <a:alpha val="80000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/>
              <a:buChar char="•"/>
            </a:pPr>
            <a:r>
              <a:rPr lang="es-CO" dirty="0">
                <a:effectLst/>
                <a:latin typeface="Calibri"/>
                <a:ea typeface="Arial" panose="020B0604020202020204" pitchFamily="34" charset="0"/>
                <a:cs typeface="Arial"/>
              </a:rPr>
              <a:t>Los casos no tienen solución correcta o incorrecta.</a:t>
            </a:r>
            <a:r>
              <a:rPr lang="es-CO" dirty="0">
                <a:latin typeface="Calibri"/>
                <a:ea typeface="Arial" panose="020B0604020202020204" pitchFamily="34" charset="0"/>
                <a:cs typeface="Arial"/>
              </a:rPr>
              <a:t> </a:t>
            </a:r>
            <a:r>
              <a:rPr lang="es-CO" dirty="0">
                <a:effectLst/>
                <a:latin typeface="Calibri"/>
                <a:ea typeface="Arial" panose="020B0604020202020204" pitchFamily="34" charset="0"/>
                <a:cs typeface="Arial"/>
              </a:rPr>
              <a:t> No se debe sesgar al estudiante hacia una decisión determinada.</a:t>
            </a:r>
            <a:r>
              <a:rPr lang="es-CO" dirty="0"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dirty="0">
              <a:effectLst/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/>
              <a:buChar char="•"/>
            </a:pPr>
            <a:r>
              <a:rPr lang="es-CO" dirty="0">
                <a:effectLst/>
                <a:latin typeface="Calibri"/>
                <a:ea typeface="Arial" panose="020B0604020202020204" pitchFamily="34" charset="0"/>
                <a:cs typeface="Arial"/>
              </a:rPr>
              <a:t>El autor no resuelve el problema, sólo plantea la situación, el dilema, las posibles soluciones y la urgencia que se tiene para su solución.</a:t>
            </a:r>
            <a:r>
              <a:rPr lang="es-CO" dirty="0"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dirty="0"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/>
              <a:buChar char="•"/>
            </a:pPr>
            <a:r>
              <a:rPr lang="es-CO" dirty="0">
                <a:effectLst/>
                <a:latin typeface="Calibri"/>
                <a:ea typeface="Arial" panose="020B0604020202020204" pitchFamily="34" charset="0"/>
                <a:cs typeface="Arial"/>
              </a:rPr>
              <a:t>No es un documento académico en el que se explique la teoría o los conceptos que se pretende aprendan los estudiantes.</a:t>
            </a:r>
            <a:r>
              <a:rPr lang="es-CO" dirty="0"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dirty="0"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/>
              <a:buChar char="•"/>
            </a:pPr>
            <a:r>
              <a:rPr lang="es-CO" dirty="0">
                <a:effectLst/>
                <a:latin typeface="Calibri"/>
                <a:ea typeface="Arial" panose="020B0604020202020204" pitchFamily="34" charset="0"/>
                <a:cs typeface="Arial"/>
              </a:rPr>
              <a:t>No deben mencionar hechos o situaciones posteriores a la fecha de toma de la decisión.</a:t>
            </a:r>
            <a:r>
              <a:rPr lang="es-CO" dirty="0"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dirty="0">
              <a:effectLst/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/>
              <a:buChar char="•"/>
            </a:pPr>
            <a:r>
              <a:rPr lang="es-CO" dirty="0">
                <a:effectLst/>
                <a:latin typeface="Calibri"/>
                <a:ea typeface="Arial" panose="020B0604020202020204" pitchFamily="34" charset="0"/>
                <a:cs typeface="Arial"/>
              </a:rPr>
              <a:t>Es recomendable que antes de publicar el caso lo sometan a la revisión por parte de la empresa, del tomador de la decisión y de pares académicos.</a:t>
            </a:r>
            <a:endParaRPr lang="es-CO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78659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0204B-2DC8-4254-A2F3-A66BE9C513FE}"/>
              </a:ext>
            </a:extLst>
          </p:cNvPr>
          <p:cNvSpPr txBox="1"/>
          <p:nvPr/>
        </p:nvSpPr>
        <p:spPr>
          <a:xfrm>
            <a:off x="6412666" y="658477"/>
            <a:ext cx="4176464" cy="52748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000" b="1" dirty="0">
                <a:latin typeface="Calibri"/>
                <a:cs typeface="Calibri"/>
              </a:rPr>
              <a:t>Escritura del Caso</a:t>
            </a:r>
          </a:p>
          <a:p>
            <a:endParaRPr lang="es-CO" sz="2000" dirty="0">
              <a:latin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000" dirty="0">
                <a:latin typeface="Calibri"/>
                <a:cs typeface="Calibri"/>
              </a:rPr>
              <a:t>Realice un índice de temas y subtemas antes de escribir el contenido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000" dirty="0">
                <a:latin typeface="Calibri"/>
                <a:cs typeface="Calibri"/>
              </a:rPr>
              <a:t>El cuerpo del caso debe llevar la información útil para proponer la solución el dilema y también la relación con el objetivo de enseñanza o aprendizaje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sz="2000" dirty="0">
                <a:latin typeface="Calibri"/>
                <a:cs typeface="Calibri"/>
              </a:rPr>
              <a:t>En el cierre defina un nivel de urgencia</a:t>
            </a:r>
            <a:endParaRPr lang="es-CO"/>
          </a:p>
        </p:txBody>
      </p:sp>
      <p:pic>
        <p:nvPicPr>
          <p:cNvPr id="4" name="Imagen 3" descr="Imagen que contiene interior, persona, aparato, computer&#10;&#10;Descripción generada automáticamente">
            <a:extLst>
              <a:ext uri="{FF2B5EF4-FFF2-40B4-BE49-F238E27FC236}">
                <a16:creationId xmlns:a16="http://schemas.microsoft.com/office/drawing/2014/main" id="{11392B5E-D3EE-9450-6A02-80A1E5BBA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028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C2463E-FD7B-4D0C-BF3B-1598811CC5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144970"/>
              </p:ext>
            </p:extLst>
          </p:nvPr>
        </p:nvGraphicFramePr>
        <p:xfrm>
          <a:off x="1562937" y="1529371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EEE505C-EE38-43C3-9375-1F6AA5365F3D}"/>
              </a:ext>
            </a:extLst>
          </p:cNvPr>
          <p:cNvGrpSpPr/>
          <p:nvPr/>
        </p:nvGrpSpPr>
        <p:grpSpPr>
          <a:xfrm>
            <a:off x="1775520" y="1111215"/>
            <a:ext cx="7848872" cy="370966"/>
            <a:chOff x="0" y="2736769"/>
            <a:chExt cx="7848872" cy="370966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30B3AF-7D2B-4A6D-9135-FFDA6A61BCE9}"/>
                </a:ext>
              </a:extLst>
            </p:cNvPr>
            <p:cNvSpPr/>
            <p:nvPr/>
          </p:nvSpPr>
          <p:spPr>
            <a:xfrm>
              <a:off x="0" y="273676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F7FDAE0-E175-4321-8B89-ED74C9BA99B3}"/>
                </a:ext>
              </a:extLst>
            </p:cNvPr>
            <p:cNvSpPr txBox="1"/>
            <p:nvPr/>
          </p:nvSpPr>
          <p:spPr>
            <a:xfrm>
              <a:off x="17563" y="2783087"/>
              <a:ext cx="7813746" cy="324648"/>
            </a:xfrm>
            <a:prstGeom prst="rect">
              <a:avLst/>
            </a:prstGeom>
            <a:solidFill>
              <a:srgbClr val="00B0F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8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Proceso de escritura</a:t>
              </a:r>
              <a:endParaRPr lang="es-CO" sz="2800" kern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4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373425"/>
            <a:ext cx="8229600" cy="504892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>
              <a:spcBef>
                <a:spcPts val="700"/>
              </a:spcBef>
              <a:spcAft>
                <a:spcPts val="0"/>
              </a:spcAft>
              <a:buClr>
                <a:srgbClr val="ED7D31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/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FA7C48F-19EB-5A0D-A632-F0650DCBC3D1}"/>
              </a:ext>
            </a:extLst>
          </p:cNvPr>
          <p:cNvGrpSpPr/>
          <p:nvPr/>
        </p:nvGrpSpPr>
        <p:grpSpPr>
          <a:xfrm>
            <a:off x="2267811" y="635766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4A996608-949B-1DCD-4D16-6189B8AE33E5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E3AA9FD-CEF8-D195-EDE5-27A8D6D3A14C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</a:t>
              </a:r>
              <a:endParaRPr lang="es-CO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35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981201" y="2899734"/>
            <a:ext cx="8043863" cy="2761514"/>
          </a:xfrm>
        </p:spPr>
        <p:txBody>
          <a:bodyPr/>
          <a:lstStyle/>
          <a:p>
            <a:pPr>
              <a:defRPr/>
            </a:pPr>
            <a:endParaRPr lang="es-CO" sz="3600" b="1">
              <a:latin typeface="Berlin Sans FB Demi" pitchFamily="34" charset="0"/>
            </a:endParaRPr>
          </a:p>
          <a:p>
            <a:pPr>
              <a:defRPr/>
            </a:pPr>
            <a:endParaRPr lang="es-CO" sz="3600" b="1">
              <a:latin typeface="Berlin Sans FB Demi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9B2622-9062-4ADB-9A0C-4D37C7EC4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653538"/>
              </p:ext>
            </p:extLst>
          </p:nvPr>
        </p:nvGraphicFramePr>
        <p:xfrm>
          <a:off x="2081807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E7F2AA-3798-4868-A3DC-70EC8C52982F}"/>
              </a:ext>
            </a:extLst>
          </p:cNvPr>
          <p:cNvSpPr txBox="1"/>
          <p:nvPr/>
        </p:nvSpPr>
        <p:spPr>
          <a:xfrm>
            <a:off x="2063553" y="254602"/>
            <a:ext cx="200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>
                <a:latin typeface="+mn-lt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551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238549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313" y="1484314"/>
            <a:ext cx="8229600" cy="43894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DE MIGUEL, M. (COORD.). (2006). </a:t>
            </a:r>
            <a:r>
              <a:rPr lang="es-ES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>
                <a:latin typeface="Calibri"/>
                <a:cs typeface="Calibri"/>
              </a:rPr>
              <a:t>Madrid: Alianza.)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i="1">
                <a:latin typeface="Calibri"/>
                <a:cs typeface="Calibri"/>
              </a:rPr>
              <a:t>The Changing Face of College Teaching</a:t>
            </a:r>
            <a:r>
              <a:rPr lang="en-US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err="1">
                <a:latin typeface="Calibri"/>
                <a:cs typeface="Calibri"/>
              </a:rPr>
              <a:t>Journal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of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Education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for</a:t>
            </a:r>
            <a:r>
              <a:rPr lang="es-ES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24674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188368"/>
            <a:ext cx="8229600" cy="43957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17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940847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954574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5856" y="1146857"/>
            <a:ext cx="8229600" cy="42588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DE MIGUEL, M. (COORD.). (2006). </a:t>
            </a:r>
            <a:r>
              <a:rPr lang="es-ES" sz="1700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sz="1700">
                <a:latin typeface="Calibri"/>
                <a:cs typeface="Calibri"/>
              </a:rPr>
              <a:t>Madrid: Alianza.)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sz="1700" i="1">
                <a:latin typeface="Calibri"/>
                <a:cs typeface="Calibri"/>
              </a:rPr>
              <a:t>The Changing Face of College Teaching</a:t>
            </a:r>
            <a:r>
              <a:rPr lang="en-US" sz="170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sz="1700" err="1">
                <a:latin typeface="Calibri"/>
                <a:cs typeface="Calibri"/>
              </a:rPr>
              <a:t>Journal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of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Education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for</a:t>
            </a:r>
            <a:r>
              <a:rPr lang="es-ES" sz="170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4288662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4918C-AEB7-C981-1A27-367197F929CF}"/>
              </a:ext>
            </a:extLst>
          </p:cNvPr>
          <p:cNvGrpSpPr/>
          <p:nvPr/>
        </p:nvGrpSpPr>
        <p:grpSpPr>
          <a:xfrm>
            <a:off x="2387553" y="232995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20705-E6D5-D013-DA1A-AC4B236D8EA9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6A370BC-C6F3-7833-4932-90D3B4AB1C59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cs typeface="Calibri"/>
                </a:rPr>
                <a:t>FUENTES DE IMÁGENES Y VIDEOS</a:t>
              </a:r>
            </a:p>
          </p:txBody>
        </p:sp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6D37B8CC-D33C-4C6A-96B5-BE446A560D89}"/>
              </a:ext>
            </a:extLst>
          </p:cNvPr>
          <p:cNvSpPr txBox="1"/>
          <p:nvPr/>
        </p:nvSpPr>
        <p:spPr>
          <a:xfrm>
            <a:off x="1703512" y="112474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Judit Peter: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https://www.pexels.com/es-es/foto/persona-escribiendo-en-un-cuaderno-al-lado-de-macbook-1766604/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Lisa Fotios: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https://www.pexels.com/es-es/foto/persona-sosteniendo-una-taza-pintada-blanca-ceramci-be-happy-851213/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https://www.pexels.com/es-es/foto/maquina-de-escribir-negra-y-roja-1995842/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https://www.pexels.com/es-es/foto/escritor-trabajando-en-maquina-de-escribir-en-office-3808904/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https://www.pexels.com/es-es/foto/reescribir-y-editar-texto-en-una-maquina-de-escribir-3631711/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J. Kelly Brito: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https://www.pexels.com/es-es/foto/mujer-en-el-trabajo-322335/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Andrew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Neel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https://www.pexels.com/es-es/foto/fotografia-en-primer-plano-de-una-mujer-sentada-junto-a-la-mesa-mientras-usa-macbook-3178818/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Mikechie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Esparagoza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https://www.pexels.com/es-es/foto/foto-de-hombre-sosteniendo-papel-1660613/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https://www.pexels.com/es-es/foto/mujer-creativo-taza-ordenador-portatil-4050304/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https://www.pexels.com/es-es/foto/escritor-masculino-adulto-fruncido-trabajando-en-maquina-de-escribir-en-casa-3772623/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https://www.pexels.com/es-es/foto/mujer-cafe-taza-ordenador-portatil-4050350/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https://www.pexels.com/es-es/foto/ciudad-hombre-creativo-cuaderno-4559763/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Dziana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Hasanbekava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https://www.pexels.com/es-es/foto/hombre-escritorio-cuaderno-oficina-7063767/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https://www.pexels.com/es-es/foto/ciudad-hombre-creativo-cuaderno-4559765/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https://www.pexels.com/es-es/foto/ciudad-hombre-cafe-ordenador-portatil-4559602/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Negative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https://www.pexels.com/es-es/foto/billetes-boligrafo-cafe-copia-34587/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https://www.pexels.com/es-es/foto/persona-que-usa-macbook-air-1181511/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Pixabay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https://www.pexels.com/es-es/foto/persona-sentada-en-un-sofa-gris-mientras-usa-macbook-267569/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LinkedIn Sales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Navigator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https://www.pexels.com/es-es/foto/fotografia-de-persona-que-usa-macbook-1251834/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https://www.pexels.com/es-es/foto/hombre-en-camisa-de-vestir-blanca-sentado-en-una-silla-rodante-negra-mientras-mira-hacia-el-equipo-negro-y-sonriendo-840996/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https://www.pexels.com/es-es/foto/mujer-escritorio-ordenador-portatil-oficina-4065624/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https://www.pexels.com/es-es/foto/persona-manos-escritorio-ordenador-portatil-4065617/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Monstera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https://www.pexels.com/es-es/foto/centrado-joven-afroamericana-trabajando-en-linea-en-netbook-en-casa-5331198/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Cliff 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https://www.pexels.com/es-es/foto/comida-persona-manos-mujer-4058226/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https://www.pexels.com/es-es/foto/persona-mujer-escritorio-oficina-7845468/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https://www.pexels.com/es-es/foto/persona-en-camisa-de-manga-larga-marron-con-papel-blanco-6457521/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https://www.pexels.com/es-es/foto/hombre-ejecutivo-con-clase-leyendo-documentos-en-el-sofa-3760514/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https://www.pexels.com/es-es/foto/ordenador-portatil-oficina-conexion-mesa-6457511/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Aleksandar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Andreev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https://www.pexels.com/es-es/foto/moda-mujer-camisa-negocio-15858722/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6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33BB2-F6E0-2152-C644-17E821AB1C44}"/>
              </a:ext>
            </a:extLst>
          </p:cNvPr>
          <p:cNvSpPr txBox="1"/>
          <p:nvPr/>
        </p:nvSpPr>
        <p:spPr>
          <a:xfrm>
            <a:off x="1775520" y="714276"/>
            <a:ext cx="8784976" cy="542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https://www.pexels.com/es-es/foto/nino-en-sueter-gris-con-anteojos-con-marco-negro-4861395/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https://www.pexels.com/es-es/foto/colegio-aprendizaje-educacion-estudiar-7092352/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George Pak 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https://www.pexels.com/es-es/foto/hombre-mujer-pasos-sentado-7973040/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https://www.pexels.com/es-es/foto/la-gente-discute-sobre-graficos-y-tasas-3184292/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https://www.pexels.com/es-es/foto/foto-de-mujeres-en-el-encuentro-3810792/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https://www.pexels.com/es-es/foto/hombre-vestido-con-chaqueta-de-traje-marron-3184339/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https://www.pexels.com/es-es/foto/marketing-gente-oficina-trabajando-7688336/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https://www.pexels.com/es-es/foto/foto-de-mujeres-en-el-encuentro-3811082/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Studio: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https://www.pexels.com/es-es/foto/foto-de-mujeres-conversando-3194524/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https://www.pexels.com/es-es/foto/mujeres-y-hombres-de-pie-junto-a-la-mesa-3205568/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https://www.pexels.com/es-es/foto/mujer-escribiendo-en-papel-3810788/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https://www.pexels.com/es-es/foto/dos-mujeres-frente-a-la-pizarra-de-borrado-en-seco-1181533/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https://www.pexels.com/es-es/foto/grupo-de-personas-en-una-sala-de-conferencias-1181406/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Jopwell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https://www.pexels.com/es-es/foto/grupo-de-personas-sentadas-dentro-de-la-habitacion-2422294/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https://www.pexels.com/es-es/foto/colegas-reunidas-dentro-de-la-sala-de-conferencias-1181622/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https://www.pexels.com/es-es/foto/mujeres-de-pie-junto-al-panel-de-corcho-3184296/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https://www.pexels.com/es-es/foto/foto-de-vista-superior-de-un-grupo-de-personas-que-usan-macbook-mientras-discuten-3182773/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https://www.pexels.com/es-es/foto/grupo-de-personas-en-la-sala-de-conferencias-1181304/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Henri Mathieu-Saint-Laurent: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https://www.pexels.com/es-es/foto/gente-mujer-hombres-sentado-8344902/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https://www.pexels.com/es-es/foto/hombre-en-chaqueta-beige-con-tableta-3184328/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https://www.pexels.com/es-es/foto/colegio-educacion-estudiar-aula-7092613/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https://www.pexels.com/es-es/foto/gente-estudiantes-educacion-universidad-8199134/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https://www.pexels.com/es-es/foto/gente-estudiantes-educacion-universidad-8199166/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https://www.pexels.com/es-es/foto/gente-hombres-mujer-sillas-8197556/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https://www.pexels.com/es-es/video/escaleras-cuaderno-amigos-sentado-8198659/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https://www.pexels.com/es-es/video/gente-oficina-trabajando-hombres-6774056/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https://www.pexels.com/es-es/video/gente-creativo-oficina-trabajando-4629797/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https://www.pexels.com/es-es/video/gente-ordenador-portatil-oficina-trabajando-6775053/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Pavel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Danilyuk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https://www.pexels.com/es-es/video/empresario-gente-mujer-oficina-5519942/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https://www.pexels.com/es-es/video/hombre-gente-mujer-escritorio-7687999/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https://www.pexels.com/es-es/video/gente-ordenador-portatil-oficina-trabajando-6773870/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https://www.pexels.com/es-es/video/hombre-gente-oficina-trabajando-6774638/</a:t>
            </a:r>
            <a:r>
              <a:rPr lang="es-CO" sz="11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25843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89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ersona sentada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D8F3A587-107F-F5E6-77FA-7DB8695F2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4766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4CB117-9AAA-4B2C-B26C-F3B57FC45D47}"/>
              </a:ext>
            </a:extLst>
          </p:cNvPr>
          <p:cNvGrpSpPr/>
          <p:nvPr/>
        </p:nvGrpSpPr>
        <p:grpSpPr>
          <a:xfrm>
            <a:off x="1847528" y="768897"/>
            <a:ext cx="7848872" cy="359774"/>
            <a:chOff x="0" y="1642454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5960575-985C-4AB0-937C-019D143D39FB}"/>
                </a:ext>
              </a:extLst>
            </p:cNvPr>
            <p:cNvSpPr/>
            <p:nvPr/>
          </p:nvSpPr>
          <p:spPr>
            <a:xfrm>
              <a:off x="0" y="1642454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89327E87-C81C-4F19-A2A2-1655DBE87FE1}"/>
                </a:ext>
              </a:extLst>
            </p:cNvPr>
            <p:cNvSpPr txBox="1"/>
            <p:nvPr/>
          </p:nvSpPr>
          <p:spPr>
            <a:xfrm>
              <a:off x="17563" y="1660017"/>
              <a:ext cx="7813746" cy="324648"/>
            </a:xfrm>
            <a:prstGeom prst="rect">
              <a:avLst/>
            </a:prstGeom>
            <a:solidFill>
              <a:srgbClr val="00B0F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800" kern="1200" dirty="0">
                  <a:latin typeface="Calibri"/>
                  <a:ea typeface="Calibri" panose="020F0502020204030204" pitchFamily="34" charset="0"/>
                  <a:cs typeface="Calibri"/>
                </a:rPr>
                <a:t>El proyecto </a:t>
              </a:r>
              <a:r>
                <a:rPr lang="es-CO" sz="2800" dirty="0">
                  <a:latin typeface="Calibri"/>
                  <a:ea typeface="Calibri" panose="020F0502020204030204" pitchFamily="34" charset="0"/>
                  <a:cs typeface="Calibri"/>
                </a:rPr>
                <a:t>del</a:t>
              </a:r>
              <a:r>
                <a:rPr lang="es-CO" sz="2800" kern="1200" dirty="0">
                  <a:latin typeface="Calibri"/>
                  <a:ea typeface="Calibri" panose="020F0502020204030204" pitchFamily="34" charset="0"/>
                  <a:cs typeface="Calibri"/>
                </a:rPr>
                <a:t> caso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B14AAB-D472-4FE3-93BB-0110D833AE84}"/>
              </a:ext>
            </a:extLst>
          </p:cNvPr>
          <p:cNvSpPr txBox="1"/>
          <p:nvPr/>
        </p:nvSpPr>
        <p:spPr>
          <a:xfrm>
            <a:off x="1898155" y="2124137"/>
            <a:ext cx="8401659" cy="34163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400" dirty="0">
                <a:latin typeface="Calibri"/>
                <a:cs typeface="Calibri"/>
              </a:rPr>
              <a:t>En una síntesis describa su proyecto de caso considerando:</a:t>
            </a:r>
          </a:p>
          <a:p>
            <a:endParaRPr lang="es-CO" sz="24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400" dirty="0">
                <a:latin typeface="Calibri"/>
                <a:cs typeface="Calibri"/>
              </a:rPr>
              <a:t>Cuál es la historia</a:t>
            </a:r>
          </a:p>
          <a:p>
            <a:pPr marL="342900" indent="-342900">
              <a:buAutoNum type="alphaLcPeriod"/>
            </a:pPr>
            <a:endParaRPr lang="es-CO" sz="24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400" dirty="0">
                <a:latin typeface="Calibri"/>
                <a:cs typeface="Calibri"/>
              </a:rPr>
              <a:t>Cuál es el contenido que cubrirá</a:t>
            </a:r>
          </a:p>
          <a:p>
            <a:pPr marL="342900" indent="-342900">
              <a:buAutoNum type="alphaLcPeriod"/>
            </a:pPr>
            <a:endParaRPr lang="es-CO" sz="24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400" dirty="0">
                <a:latin typeface="Calibri"/>
                <a:cs typeface="Calibri"/>
              </a:rPr>
              <a:t>Qué habilidades desarrollará</a:t>
            </a:r>
          </a:p>
          <a:p>
            <a:pPr marL="342900" indent="-342900">
              <a:buAutoNum type="alphaLcPeriod"/>
            </a:pPr>
            <a:endParaRPr lang="es-CO" sz="24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400" dirty="0">
                <a:latin typeface="Calibri"/>
                <a:cs typeface="Calibri"/>
              </a:rPr>
              <a:t>A quién va dirigido</a:t>
            </a:r>
          </a:p>
        </p:txBody>
      </p:sp>
    </p:spTree>
    <p:extLst>
      <p:ext uri="{BB962C8B-B14F-4D97-AF65-F5344CB8AC3E}">
        <p14:creationId xmlns:p14="http://schemas.microsoft.com/office/powerpoint/2010/main" val="1563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en blanco y negro de una persona con un cuchillo en una mesa&#10;&#10;Descripción generada automáticamente con confianza media">
            <a:extLst>
              <a:ext uri="{FF2B5EF4-FFF2-40B4-BE49-F238E27FC236}">
                <a16:creationId xmlns:a16="http://schemas.microsoft.com/office/drawing/2014/main" id="{BD7F9D0B-2C2D-50A4-2A70-FE389346F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1ABD32-8399-45CB-A7A6-6A1F15AA8A3E}"/>
              </a:ext>
            </a:extLst>
          </p:cNvPr>
          <p:cNvGrpSpPr/>
          <p:nvPr/>
        </p:nvGrpSpPr>
        <p:grpSpPr>
          <a:xfrm>
            <a:off x="1877768" y="316816"/>
            <a:ext cx="7848872" cy="359774"/>
            <a:chOff x="0" y="4060304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FA31CA8-B22A-4B49-AE53-AFE220CE274C}"/>
                </a:ext>
              </a:extLst>
            </p:cNvPr>
            <p:cNvSpPr/>
            <p:nvPr/>
          </p:nvSpPr>
          <p:spPr>
            <a:xfrm>
              <a:off x="0" y="4060304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482535C4-6DE4-4AE9-8537-11B2680D026A}"/>
                </a:ext>
              </a:extLst>
            </p:cNvPr>
            <p:cNvSpPr txBox="1"/>
            <p:nvPr/>
          </p:nvSpPr>
          <p:spPr>
            <a:xfrm>
              <a:off x="17563" y="4077867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 de Escritura del caso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ADA6E9-03F7-4306-AAB0-92717A171377}"/>
              </a:ext>
            </a:extLst>
          </p:cNvPr>
          <p:cNvSpPr txBox="1"/>
          <p:nvPr/>
        </p:nvSpPr>
        <p:spPr>
          <a:xfrm>
            <a:off x="1929850" y="1194689"/>
            <a:ext cx="5067617" cy="489685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Entrevista preliminar</a:t>
            </a:r>
            <a:endParaRPr lang="es-CO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Párrafo de inicio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Elaboración de índice de temas y subtemas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Formulación de objetivos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Desarrollo de la investigación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Escritura de un “borrador”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Presentación al protagonista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Sesiones de ajuste del borrador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Nota de enseñanza preliminar</a:t>
            </a: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Prueba en aula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Firma de convenio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s-CO" dirty="0">
                <a:solidFill>
                  <a:schemeClr val="bg1"/>
                </a:solidFill>
                <a:latin typeface="Calibri"/>
                <a:cs typeface="Calibri"/>
              </a:rPr>
              <a:t>Sesión de ajuste a las notas de enseñanza</a:t>
            </a:r>
          </a:p>
        </p:txBody>
      </p:sp>
    </p:spTree>
    <p:extLst>
      <p:ext uri="{BB962C8B-B14F-4D97-AF65-F5344CB8AC3E}">
        <p14:creationId xmlns:p14="http://schemas.microsoft.com/office/powerpoint/2010/main" val="8717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rsona usando una computadora portátil&#10;&#10;Descripción generada automáticamente">
            <a:extLst>
              <a:ext uri="{FF2B5EF4-FFF2-40B4-BE49-F238E27FC236}">
                <a16:creationId xmlns:a16="http://schemas.microsoft.com/office/drawing/2014/main" id="{BE8BA9EB-07BF-25CF-98AE-99A2C0948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463C8D-EAD3-6819-728B-0AD8E4A687FE}"/>
              </a:ext>
            </a:extLst>
          </p:cNvPr>
          <p:cNvSpPr txBox="1"/>
          <p:nvPr/>
        </p:nvSpPr>
        <p:spPr>
          <a:xfrm>
            <a:off x="1811524" y="332657"/>
            <a:ext cx="8568952" cy="595034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s-CO" sz="1700" b="1" dirty="0">
                <a:effectLst/>
                <a:latin typeface="Calibri"/>
                <a:ea typeface="Arial" panose="020B0604020202020204" pitchFamily="34" charset="0"/>
                <a:cs typeface="Arial"/>
              </a:rPr>
              <a:t>Igualmente puede seguir los siguientes pasos: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1. Definición de objetivos, tema del caso de enseñanza y cómo estos ayudan al cumplimiento de los Resultados Esperados de Aprendizaje</a:t>
            </a:r>
            <a:endParaRPr lang="en-US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2. Identificación de la organización y/o tomador de la decisión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3. Formulación de objetivos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4. Elaboración de índice de temas y subtemas a incluir en el caso de enseñanza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5. Realización de formato o modelo de entrevista preliminar al tomador de la decisión</a:t>
            </a:r>
            <a:endParaRPr lang="es-CO" sz="1700"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6. Desarrollo de la investigación y entrevista al tomador de la decisión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7. Escritura de un “borrador” del caso de enseñanza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700" dirty="0">
                <a:effectLst/>
                <a:latin typeface="Calibri"/>
                <a:ea typeface="Calibri" panose="020F0502020204030204" pitchFamily="34" charset="0"/>
                <a:cs typeface="Arial"/>
              </a:rPr>
              <a:t>8</a:t>
            </a: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. Escritura de las notas de enseñanza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700" dirty="0">
                <a:effectLst/>
                <a:latin typeface="Calibri"/>
                <a:ea typeface="Calibri" panose="020F0502020204030204" pitchFamily="34" charset="0"/>
                <a:cs typeface="Arial"/>
              </a:rPr>
              <a:t>9</a:t>
            </a: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. Presentación del caso de enseñanza al protagonista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10. Sesiones de ajuste del borrador del caso de enseñanza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11. Prueba en aula 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12. Realización de ajustes al caso de enseñanza con base en lo observado en el uso de este en clase.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13. Presentación del caso de enseñanza a pares académicos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14. Presentación del caso de enseñanza ajustado al protagonista y la organización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15. Realización de ajustes solicitados por el protagonista o tomador de la decisión y la organización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16. Realización de ajustes a las notas de enseñanza</a:t>
            </a:r>
            <a:br>
              <a:rPr lang="es-ES" sz="1700" dirty="0">
                <a:effectLst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O" sz="17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Arial"/>
              </a:rPr>
              <a:t>17</a:t>
            </a:r>
            <a:r>
              <a:rPr lang="es-CO" sz="17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. Firma de carta de autorización para uso y publicación por parte de la organización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CO" sz="1700" dirty="0"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1222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persona, exterior, hombre&#10;&#10;Descripción generada automáticamente">
            <a:extLst>
              <a:ext uri="{FF2B5EF4-FFF2-40B4-BE49-F238E27FC236}">
                <a16:creationId xmlns:a16="http://schemas.microsoft.com/office/drawing/2014/main" id="{FBC7C0C9-A7F0-A3AB-4BCD-07DE9F157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63F4C9-C712-4CCB-8329-8667EB67803D}"/>
              </a:ext>
            </a:extLst>
          </p:cNvPr>
          <p:cNvGrpSpPr/>
          <p:nvPr/>
        </p:nvGrpSpPr>
        <p:grpSpPr>
          <a:xfrm>
            <a:off x="1631504" y="80467"/>
            <a:ext cx="7860063" cy="359774"/>
            <a:chOff x="0" y="3657329"/>
            <a:chExt cx="7860063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A30320-D798-45E0-ABFF-05C21AEE643B}"/>
                </a:ext>
              </a:extLst>
            </p:cNvPr>
            <p:cNvSpPr/>
            <p:nvPr/>
          </p:nvSpPr>
          <p:spPr>
            <a:xfrm>
              <a:off x="0" y="365732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38FFB715-D049-4C9C-84C8-10C9CDEE15E9}"/>
                </a:ext>
              </a:extLst>
            </p:cNvPr>
            <p:cNvSpPr txBox="1"/>
            <p:nvPr/>
          </p:nvSpPr>
          <p:spPr>
            <a:xfrm>
              <a:off x="46317" y="3689269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4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Recolección de la Información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C894BA-46A1-42D5-964E-EC2E06995682}"/>
              </a:ext>
            </a:extLst>
          </p:cNvPr>
          <p:cNvSpPr txBox="1"/>
          <p:nvPr/>
        </p:nvSpPr>
        <p:spPr>
          <a:xfrm>
            <a:off x="1775521" y="836712"/>
            <a:ext cx="4900701" cy="483209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200" b="1" dirty="0">
                <a:latin typeface="Calibri"/>
                <a:cs typeface="Calibri"/>
              </a:rPr>
              <a:t>1. Fuentes Internas: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Ejecutivos, empleados, dueños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Documentos, archivos, noticias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Observación del escritor</a:t>
            </a:r>
          </a:p>
          <a:p>
            <a:endParaRPr lang="es-CO" sz="2200" b="1" dirty="0">
              <a:latin typeface="Calibri"/>
              <a:cs typeface="Calibri"/>
            </a:endParaRPr>
          </a:p>
          <a:p>
            <a:r>
              <a:rPr lang="es-CO" sz="2200" b="1" dirty="0">
                <a:latin typeface="Calibri"/>
                <a:cs typeface="Calibri"/>
              </a:rPr>
              <a:t>2. Fuentes externas: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Clientes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Proveedores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Competidores</a:t>
            </a:r>
          </a:p>
          <a:p>
            <a:pPr lvl="1"/>
            <a:endParaRPr lang="es-CO" sz="2200" dirty="0">
              <a:latin typeface="Calibri"/>
              <a:cs typeface="Calibri"/>
            </a:endParaRPr>
          </a:p>
          <a:p>
            <a:r>
              <a:rPr lang="es-CO" sz="2200" b="1" dirty="0">
                <a:latin typeface="Calibri"/>
                <a:cs typeface="Calibri"/>
              </a:rPr>
              <a:t>3. Fuentes Secundarias: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Periódicos, revistas, etc.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Entrevistas públicas</a:t>
            </a:r>
          </a:p>
          <a:p>
            <a:pPr marL="800100" lvl="1" indent="-342900">
              <a:buAutoNum type="alphaLcPeriod"/>
            </a:pPr>
            <a:r>
              <a:rPr lang="es-CO" sz="2200" dirty="0">
                <a:latin typeface="Calibri"/>
                <a:cs typeface="Calibri"/>
              </a:rPr>
              <a:t>Discursos</a:t>
            </a:r>
          </a:p>
        </p:txBody>
      </p:sp>
    </p:spTree>
    <p:extLst>
      <p:ext uri="{BB962C8B-B14F-4D97-AF65-F5344CB8AC3E}">
        <p14:creationId xmlns:p14="http://schemas.microsoft.com/office/powerpoint/2010/main" val="33212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63F4C9-C712-4CCB-8329-8667EB67803D}"/>
              </a:ext>
            </a:extLst>
          </p:cNvPr>
          <p:cNvGrpSpPr/>
          <p:nvPr/>
        </p:nvGrpSpPr>
        <p:grpSpPr>
          <a:xfrm>
            <a:off x="2567608" y="404664"/>
            <a:ext cx="7848872" cy="359774"/>
            <a:chOff x="0" y="3657329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A30320-D798-45E0-ABFF-05C21AEE643B}"/>
                </a:ext>
              </a:extLst>
            </p:cNvPr>
            <p:cNvSpPr/>
            <p:nvPr/>
          </p:nvSpPr>
          <p:spPr>
            <a:xfrm>
              <a:off x="0" y="3657329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38FFB715-D049-4C9C-84C8-10C9CDEE15E9}"/>
                </a:ext>
              </a:extLst>
            </p:cNvPr>
            <p:cNvSpPr txBox="1"/>
            <p:nvPr/>
          </p:nvSpPr>
          <p:spPr>
            <a:xfrm>
              <a:off x="17563" y="3674892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400" kern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Recolección de la Información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C894BA-46A1-42D5-964E-EC2E06995682}"/>
              </a:ext>
            </a:extLst>
          </p:cNvPr>
          <p:cNvSpPr txBox="1"/>
          <p:nvPr/>
        </p:nvSpPr>
        <p:spPr>
          <a:xfrm>
            <a:off x="6240016" y="908720"/>
            <a:ext cx="5150416" cy="517385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b="1" dirty="0">
                <a:latin typeface="Calibri"/>
                <a:cs typeface="Calibri"/>
              </a:rPr>
              <a:t>Entrevista</a:t>
            </a:r>
          </a:p>
          <a:p>
            <a:endParaRPr lang="es-CO" b="1" dirty="0">
              <a:latin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Ofrezca confidencialidad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Pregunte por los hechos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Pida reconstrucción, no análisis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Enfoque sus preguntas a lo que necesita saber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Establezca límites de tiempo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Sea flexible pero orientado a resultados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Dé la oportunidad de revisar lo escrito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Valide información consultando varias fuentes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Verifique discrepancias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Pida que lean su caso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O" dirty="0">
                <a:latin typeface="Calibri"/>
                <a:cs typeface="Calibri"/>
              </a:rPr>
              <a:t>Puede usar formato de entrevista</a:t>
            </a:r>
          </a:p>
        </p:txBody>
      </p:sp>
      <p:pic>
        <p:nvPicPr>
          <p:cNvPr id="8" name="Imagen 7" descr="Hombre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AA1EF533-1705-C4D6-DA3A-4E6242C3F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065075-4178-4FB2-8E34-9A5781096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667429"/>
              </p:ext>
            </p:extLst>
          </p:nvPr>
        </p:nvGraphicFramePr>
        <p:xfrm>
          <a:off x="2091689" y="2162823"/>
          <a:ext cx="8066132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9583">
                  <a:extLst>
                    <a:ext uri="{9D8B030D-6E8A-4147-A177-3AD203B41FA5}">
                      <a16:colId xmlns:a16="http://schemas.microsoft.com/office/drawing/2014/main" val="431378944"/>
                    </a:ext>
                  </a:extLst>
                </a:gridCol>
                <a:gridCol w="91871">
                  <a:extLst>
                    <a:ext uri="{9D8B030D-6E8A-4147-A177-3AD203B41FA5}">
                      <a16:colId xmlns:a16="http://schemas.microsoft.com/office/drawing/2014/main" val="3153394568"/>
                    </a:ext>
                  </a:extLst>
                </a:gridCol>
                <a:gridCol w="91871">
                  <a:extLst>
                    <a:ext uri="{9D8B030D-6E8A-4147-A177-3AD203B41FA5}">
                      <a16:colId xmlns:a16="http://schemas.microsoft.com/office/drawing/2014/main" val="1491129032"/>
                    </a:ext>
                  </a:extLst>
                </a:gridCol>
                <a:gridCol w="91871">
                  <a:extLst>
                    <a:ext uri="{9D8B030D-6E8A-4147-A177-3AD203B41FA5}">
                      <a16:colId xmlns:a16="http://schemas.microsoft.com/office/drawing/2014/main" val="2736234256"/>
                    </a:ext>
                  </a:extLst>
                </a:gridCol>
                <a:gridCol w="833846">
                  <a:extLst>
                    <a:ext uri="{9D8B030D-6E8A-4147-A177-3AD203B41FA5}">
                      <a16:colId xmlns:a16="http://schemas.microsoft.com/office/drawing/2014/main" val="458620343"/>
                    </a:ext>
                  </a:extLst>
                </a:gridCol>
                <a:gridCol w="281804">
                  <a:extLst>
                    <a:ext uri="{9D8B030D-6E8A-4147-A177-3AD203B41FA5}">
                      <a16:colId xmlns:a16="http://schemas.microsoft.com/office/drawing/2014/main" val="610192211"/>
                    </a:ext>
                  </a:extLst>
                </a:gridCol>
                <a:gridCol w="91871">
                  <a:extLst>
                    <a:ext uri="{9D8B030D-6E8A-4147-A177-3AD203B41FA5}">
                      <a16:colId xmlns:a16="http://schemas.microsoft.com/office/drawing/2014/main" val="2454292375"/>
                    </a:ext>
                  </a:extLst>
                </a:gridCol>
                <a:gridCol w="3403415">
                  <a:extLst>
                    <a:ext uri="{9D8B030D-6E8A-4147-A177-3AD203B41FA5}">
                      <a16:colId xmlns:a16="http://schemas.microsoft.com/office/drawing/2014/main" val="1132019285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NOMBRE EMPRESA:                                                                                       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NIT: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760261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REPRESENTANTE LEGAL: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05276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RAZÓN SOCIAL: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TAMAÑO: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257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DIRECCIÓN: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BARRIO : 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 LOCALIDAD: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55057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ORGANIZACIÓN JURÍDICA: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TELEFONOS: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09519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PAGINA WEB: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AÑO CREACIÓN: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AÑO INICIO EXPORTACIÓN o IED: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850852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SECTOR ECONÓMICO: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175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CÓDIGO CIIU:                                                          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971841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DESTINO EXPORTACIONES o IED: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46047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CD181178-06BC-4D65-A736-98A830CF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753" y="1138566"/>
            <a:ext cx="7134224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b="1" i="0" u="none" strike="noStrike" cap="none" normalizeH="0" baseline="0" dirty="0">
                <a:ln>
                  <a:noFill/>
                </a:ln>
                <a:effectLst/>
                <a:latin typeface="Calibri"/>
                <a:ea typeface="SimSun"/>
                <a:cs typeface="Arial"/>
              </a:rPr>
              <a:t>Formato de entrevista sobre aspectos básicos para escritura de casos</a:t>
            </a:r>
            <a:endParaRPr lang="es-ES" altLang="es-CO" b="1" i="0" u="none" strike="noStrike" cap="none" normalizeH="0" baseline="0" dirty="0">
              <a:ln>
                <a:noFill/>
              </a:ln>
              <a:effectLst/>
              <a:latin typeface="Calibri"/>
              <a:ea typeface="SimSun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CO" b="1" dirty="0">
              <a:latin typeface="Calibri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CO" altLang="es-CO" sz="1050" b="0" i="0" u="none" strike="noStrike" cap="none" normalizeH="0" baseline="0" dirty="0">
              <a:ln>
                <a:noFill/>
              </a:ln>
              <a:effectLst/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200" b="1" i="0" u="none" strike="noStrike" cap="none" normalizeH="0" baseline="0" dirty="0">
                <a:ln>
                  <a:noFill/>
                </a:ln>
                <a:effectLst/>
                <a:latin typeface="Calibri"/>
                <a:ea typeface="SimSun"/>
                <a:cs typeface="Arial"/>
              </a:rPr>
              <a:t>DATOS DE LA EMPRESA</a:t>
            </a:r>
            <a:endParaRPr lang="es-ES" altLang="es-CO" sz="1200" b="0" i="0" u="none" strike="noStrike" cap="none" normalizeH="0" baseline="0" dirty="0">
              <a:ln>
                <a:noFill/>
              </a:ln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A575085A-1E92-B1CF-1CC2-C647A1587F63}"/>
              </a:ext>
            </a:extLst>
          </p:cNvPr>
          <p:cNvSpPr txBox="1"/>
          <p:nvPr/>
        </p:nvSpPr>
        <p:spPr>
          <a:xfrm>
            <a:off x="2240114" y="580378"/>
            <a:ext cx="7813746" cy="3246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2400" dirty="0">
                <a:latin typeface="Calibri"/>
                <a:cs typeface="Times New Roman"/>
              </a:rPr>
              <a:t>Formato de entrevista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D181178-06BC-4D65-A736-98A830CF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602" y="1403544"/>
            <a:ext cx="71342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sz="1600" b="1" i="0" u="none" strike="noStrike" cap="none" normalizeH="0" baseline="0" dirty="0">
                <a:ln>
                  <a:noFill/>
                </a:ln>
                <a:effectLst/>
                <a:latin typeface="Calibri"/>
                <a:ea typeface="SimSun"/>
                <a:cs typeface="Arial"/>
              </a:rPr>
              <a:t>Formato de entrevista sobre aspectos básicos para escritura de casos</a:t>
            </a:r>
            <a:endParaRPr lang="es-ES" altLang="es-CO" sz="1600" b="1" i="0" u="none" strike="noStrike" cap="none" normalizeH="0" baseline="0" dirty="0">
              <a:ln>
                <a:noFill/>
              </a:ln>
              <a:effectLst/>
              <a:latin typeface="Calibri"/>
              <a:ea typeface="SimSun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B89A90-F89A-4245-B0A6-ED51E222B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99053"/>
              </p:ext>
            </p:extLst>
          </p:nvPr>
        </p:nvGraphicFramePr>
        <p:xfrm>
          <a:off x="2452084" y="2357307"/>
          <a:ext cx="7623847" cy="58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6815">
                  <a:extLst>
                    <a:ext uri="{9D8B030D-6E8A-4147-A177-3AD203B41FA5}">
                      <a16:colId xmlns:a16="http://schemas.microsoft.com/office/drawing/2014/main" val="2086796929"/>
                    </a:ext>
                  </a:extLst>
                </a:gridCol>
                <a:gridCol w="89358">
                  <a:extLst>
                    <a:ext uri="{9D8B030D-6E8A-4147-A177-3AD203B41FA5}">
                      <a16:colId xmlns:a16="http://schemas.microsoft.com/office/drawing/2014/main" val="3278354495"/>
                    </a:ext>
                  </a:extLst>
                </a:gridCol>
                <a:gridCol w="1027985">
                  <a:extLst>
                    <a:ext uri="{9D8B030D-6E8A-4147-A177-3AD203B41FA5}">
                      <a16:colId xmlns:a16="http://schemas.microsoft.com/office/drawing/2014/main" val="4031261575"/>
                    </a:ext>
                  </a:extLst>
                </a:gridCol>
                <a:gridCol w="2899689">
                  <a:extLst>
                    <a:ext uri="{9D8B030D-6E8A-4147-A177-3AD203B41FA5}">
                      <a16:colId xmlns:a16="http://schemas.microsoft.com/office/drawing/2014/main" val="2879238857"/>
                    </a:ext>
                  </a:extLst>
                </a:gridCol>
              </a:tblGrid>
              <a:tr h="29337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NOMBRE:</a:t>
                      </a:r>
                      <a:endParaRPr lang="es-CO" sz="16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APELLIDO:</a:t>
                      </a:r>
                      <a:endParaRPr lang="es-CO" sz="16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40258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CARGO:</a:t>
                      </a:r>
                      <a:endParaRPr lang="es-CO" sz="16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0325"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TELÉFONO:</a:t>
                      </a:r>
                      <a:endParaRPr lang="es-CO" sz="16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E-MAIL:</a:t>
                      </a:r>
                      <a:endParaRPr lang="es-CO" sz="16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71470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88CDF60-4B6A-45F3-B1B3-3DE462BE7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603" y="1742927"/>
            <a:ext cx="18421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O" b="1" i="0" u="none" strike="noStrike" cap="none" normalizeH="0" baseline="0" dirty="0">
                <a:ln>
                  <a:noFill/>
                </a:ln>
                <a:effectLst/>
                <a:latin typeface="Calibri"/>
                <a:ea typeface="SimSun"/>
                <a:cs typeface="Arial"/>
              </a:rPr>
              <a:t>DATOS DEL CONTACTO</a:t>
            </a:r>
            <a:endParaRPr kumimoji="0" lang="es-ES" altLang="es-CO" b="0" i="0" u="none" strike="noStrike" cap="none" normalizeH="0" baseline="0" dirty="0">
              <a:ln>
                <a:noFill/>
              </a:ln>
              <a:effectLst/>
              <a:latin typeface="Calibri"/>
              <a:ea typeface="SimSun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F1A319-50D4-4078-97BF-554364617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79645"/>
              </p:ext>
            </p:extLst>
          </p:nvPr>
        </p:nvGraphicFramePr>
        <p:xfrm>
          <a:off x="2425197" y="3606165"/>
          <a:ext cx="7623846" cy="2712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8527">
                  <a:extLst>
                    <a:ext uri="{9D8B030D-6E8A-4147-A177-3AD203B41FA5}">
                      <a16:colId xmlns:a16="http://schemas.microsoft.com/office/drawing/2014/main" val="2953305816"/>
                    </a:ext>
                  </a:extLst>
                </a:gridCol>
                <a:gridCol w="3395319">
                  <a:extLst>
                    <a:ext uri="{9D8B030D-6E8A-4147-A177-3AD203B41FA5}">
                      <a16:colId xmlns:a16="http://schemas.microsoft.com/office/drawing/2014/main" val="2872067831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NOMBRE: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CLASIFICACIÓN ARANCELARIA: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831258"/>
                  </a:ext>
                </a:extLst>
              </a:tr>
              <a:tr h="36195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DESCRIPCIÓN: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541851"/>
                  </a:ext>
                </a:extLst>
              </a:tr>
              <a:tr h="361950">
                <a:tc gridSpan="2"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</a:rPr>
                        <a:t>¿Qué situaciones importantes (dificultad o momento de toma de decisión) respecto a su proceso de internacionalización ha atravesado la compañía a lo largo de la historia? ¿Cuál ha sido la más relevante?</a:t>
                      </a:r>
                      <a:endParaRPr lang="es-CO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76251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2218E84-EE01-45B1-9010-6616510CD9D0}"/>
              </a:ext>
            </a:extLst>
          </p:cNvPr>
          <p:cNvSpPr/>
          <p:nvPr/>
        </p:nvSpPr>
        <p:spPr>
          <a:xfrm>
            <a:off x="2020905" y="3140911"/>
            <a:ext cx="2964786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90170">
              <a:spcAft>
                <a:spcPts val="0"/>
              </a:spcAft>
            </a:pPr>
            <a:r>
              <a:rPr lang="es-ES" b="1" dirty="0">
                <a:latin typeface="Calibri"/>
                <a:ea typeface="SimSun"/>
                <a:cs typeface="Calibri"/>
              </a:rPr>
              <a:t>DATOS DEL PRODUCTO</a:t>
            </a:r>
            <a:endParaRPr lang="es-CO" sz="1800">
              <a:effectLst/>
              <a:latin typeface="Calibri"/>
              <a:ea typeface="SimSun"/>
              <a:cs typeface="Calibri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78E4C62-EAF2-0EDF-102B-E97008F59917}"/>
              </a:ext>
            </a:extLst>
          </p:cNvPr>
          <p:cNvSpPr txBox="1"/>
          <p:nvPr/>
        </p:nvSpPr>
        <p:spPr>
          <a:xfrm>
            <a:off x="2240114" y="580378"/>
            <a:ext cx="7813746" cy="3246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Aft>
                <a:spcPct val="35000"/>
              </a:spcAft>
            </a:pPr>
            <a:r>
              <a:rPr lang="es-CO" sz="2400" dirty="0">
                <a:latin typeface="Calibri"/>
                <a:cs typeface="Times New Roman"/>
              </a:rPr>
              <a:t>Formato de entrevista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4528f77a-b955-44b4-966e-a7ab95d5583e">
      <Url xsi:nil="true"/>
      <Description xsi:nil="true"/>
    </Link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28AE30159F574FA57109061BCBF956" ma:contentTypeVersion="1" ma:contentTypeDescription="Crear nuevo documento." ma:contentTypeScope="" ma:versionID="2658a0db5d6e1f0f4f418b4489ca77a0">
  <xsd:schema xmlns:xsd="http://www.w3.org/2001/XMLSchema" xmlns:p="http://schemas.microsoft.com/office/2006/metadata/properties" xmlns:ns2="4528f77a-b955-44b4-966e-a7ab95d5583e" targetNamespace="http://schemas.microsoft.com/office/2006/metadata/properties" ma:root="true" ma:fieldsID="b81fb17d14554d93cff925191202fc8b" ns2:_="">
    <xsd:import namespace="4528f77a-b955-44b4-966e-a7ab95d5583e"/>
    <xsd:element name="properties">
      <xsd:complexType>
        <xsd:sequence>
          <xsd:element name="documentManagement">
            <xsd:complexType>
              <xsd:all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528f77a-b955-44b4-966e-a7ab95d5583e" elementFormDefault="qualified">
    <xsd:import namespace="http://schemas.microsoft.com/office/2006/documentManagement/types"/>
    <xsd:element name="Link" ma:index="8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C290AB9-AB88-40F0-8D51-C0C29F2B9AF3}">
  <ds:schemaRefs>
    <ds:schemaRef ds:uri="http://purl.org/dc/terms/"/>
    <ds:schemaRef ds:uri="http://schemas.openxmlformats.org/package/2006/metadata/core-properties"/>
    <ds:schemaRef ds:uri="4528f77a-b955-44b4-966e-a7ab95d5583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6EDF8D-ED41-4AA4-90B2-77AB1096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8f77a-b955-44b4-966e-a7ab95d5583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21214</TotalTime>
  <Words>3785</Words>
  <Application>Microsoft Office PowerPoint</Application>
  <PresentationFormat>Widescreen</PresentationFormat>
  <Paragraphs>335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CPU</dc:creator>
  <cp:lastModifiedBy>Mauricio Eduardo Escobar Salas</cp:lastModifiedBy>
  <cp:revision>583</cp:revision>
  <dcterms:created xsi:type="dcterms:W3CDTF">2007-09-16T17:51:54Z</dcterms:created>
  <dcterms:modified xsi:type="dcterms:W3CDTF">2023-04-14T13:44:52Z</dcterms:modified>
</cp:coreProperties>
</file>