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3"/>
    <p:sldMasterId id="2147483648" r:id="rId4"/>
  </p:sldMasterIdLst>
  <p:notesMasterIdLst>
    <p:notesMasterId r:id="rId18"/>
  </p:notesMasterIdLst>
  <p:sldIdLst>
    <p:sldId id="1103" r:id="rId5"/>
    <p:sldId id="1104" r:id="rId6"/>
    <p:sldId id="1013" r:id="rId7"/>
    <p:sldId id="1014" r:id="rId8"/>
    <p:sldId id="1112" r:id="rId9"/>
    <p:sldId id="1111" r:id="rId10"/>
    <p:sldId id="1110" r:id="rId11"/>
    <p:sldId id="1109" r:id="rId12"/>
    <p:sldId id="1108" r:id="rId13"/>
    <p:sldId id="1107" r:id="rId14"/>
    <p:sldId id="1106" r:id="rId15"/>
    <p:sldId id="1105" r:id="rId16"/>
    <p:sldId id="1102" r:id="rId17"/>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68D12"/>
    <a:srgbClr val="911111"/>
    <a:srgbClr val="D5FFFF"/>
    <a:srgbClr val="63F783"/>
    <a:srgbClr val="AFDC7E"/>
    <a:srgbClr val="401B5B"/>
    <a:srgbClr val="FFFFCC"/>
    <a:srgbClr val="CCECFF"/>
    <a:srgbClr val="F2E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D13536-F410-FFD1-FFF9-2783AE3ACF49}" v="34" dt="2023-04-10T05:23:34.723"/>
    <p1510:client id="{867F2CBB-43B2-E6AE-F759-33AA9AD59BFC}" v="8" dt="2023-04-09T22:11:48.362"/>
  </p1510:revLst>
</p1510:revInfo>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p:cViewPr varScale="1">
        <p:scale>
          <a:sx n="82" d="100"/>
          <a:sy n="82" d="100"/>
        </p:scale>
        <p:origin x="1291"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1" d="100"/>
          <a:sy n="51" d="100"/>
        </p:scale>
        <p:origin x="26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FRANCISCO LARA NARANJO" userId="S::luis.lara.n@uniminuto.edu::83a4ed64-c54f-423a-ada9-3843d3ee4433" providerId="AD" clId="Web-{867F2CBB-43B2-E6AE-F759-33AA9AD59BFC}"/>
    <pc:docChg chg="addSld delSld modSld sldOrd addMainMaster">
      <pc:chgData name="LUIS FRANCISCO LARA NARANJO" userId="S::luis.lara.n@uniminuto.edu::83a4ed64-c54f-423a-ada9-3843d3ee4433" providerId="AD" clId="Web-{867F2CBB-43B2-E6AE-F759-33AA9AD59BFC}" dt="2023-04-09T22:11:48.362" v="7" actId="1076"/>
      <pc:docMkLst>
        <pc:docMk/>
      </pc:docMkLst>
      <pc:sldChg chg="del">
        <pc:chgData name="LUIS FRANCISCO LARA NARANJO" userId="S::luis.lara.n@uniminuto.edu::83a4ed64-c54f-423a-ada9-3843d3ee4433" providerId="AD" clId="Web-{867F2CBB-43B2-E6AE-F759-33AA9AD59BFC}" dt="2023-04-09T22:11:37.002" v="5"/>
        <pc:sldMkLst>
          <pc:docMk/>
          <pc:sldMk cId="3240211393" sldId="776"/>
        </pc:sldMkLst>
      </pc:sldChg>
      <pc:sldChg chg="modSp">
        <pc:chgData name="LUIS FRANCISCO LARA NARANJO" userId="S::luis.lara.n@uniminuto.edu::83a4ed64-c54f-423a-ada9-3843d3ee4433" providerId="AD" clId="Web-{867F2CBB-43B2-E6AE-F759-33AA9AD59BFC}" dt="2023-04-09T22:11:48.362" v="7" actId="1076"/>
        <pc:sldMkLst>
          <pc:docMk/>
          <pc:sldMk cId="4245539343" sldId="1100"/>
        </pc:sldMkLst>
        <pc:spChg chg="mod">
          <ac:chgData name="LUIS FRANCISCO LARA NARANJO" userId="S::luis.lara.n@uniminuto.edu::83a4ed64-c54f-423a-ada9-3843d3ee4433" providerId="AD" clId="Web-{867F2CBB-43B2-E6AE-F759-33AA9AD59BFC}" dt="2023-04-09T22:11:48.362" v="7" actId="1076"/>
          <ac:spMkLst>
            <pc:docMk/>
            <pc:sldMk cId="4245539343" sldId="1100"/>
            <ac:spMk id="4" creationId="{40F33BB2-F6E0-2152-C644-17E821AB1C44}"/>
          </ac:spMkLst>
        </pc:spChg>
      </pc:sldChg>
      <pc:sldChg chg="add ord">
        <pc:chgData name="LUIS FRANCISCO LARA NARANJO" userId="S::luis.lara.n@uniminuto.edu::83a4ed64-c54f-423a-ada9-3843d3ee4433" providerId="AD" clId="Web-{867F2CBB-43B2-E6AE-F759-33AA9AD59BFC}" dt="2023-04-09T22:11:41.768" v="6"/>
        <pc:sldMkLst>
          <pc:docMk/>
          <pc:sldMk cId="3692665135" sldId="1102"/>
        </pc:sldMkLst>
      </pc:sldChg>
      <pc:sldChg chg="addSp modSp add">
        <pc:chgData name="LUIS FRANCISCO LARA NARANJO" userId="S::luis.lara.n@uniminuto.edu::83a4ed64-c54f-423a-ada9-3843d3ee4433" providerId="AD" clId="Web-{867F2CBB-43B2-E6AE-F759-33AA9AD59BFC}" dt="2023-04-09T22:11:34.471" v="4" actId="14100"/>
        <pc:sldMkLst>
          <pc:docMk/>
          <pc:sldMk cId="1999725216" sldId="1103"/>
        </pc:sldMkLst>
        <pc:spChg chg="add mod">
          <ac:chgData name="LUIS FRANCISCO LARA NARANJO" userId="S::luis.lara.n@uniminuto.edu::83a4ed64-c54f-423a-ada9-3843d3ee4433" providerId="AD" clId="Web-{867F2CBB-43B2-E6AE-F759-33AA9AD59BFC}" dt="2023-04-09T22:11:34.471" v="4" actId="14100"/>
          <ac:spMkLst>
            <pc:docMk/>
            <pc:sldMk cId="1999725216" sldId="1103"/>
            <ac:spMk id="3" creationId="{FEFA9CD6-E00E-30FC-6480-19B8E6CDEE60}"/>
          </ac:spMkLst>
        </pc:spChg>
      </pc:sldChg>
      <pc:sldMasterChg chg="add addSldLayout">
        <pc:chgData name="LUIS FRANCISCO LARA NARANJO" userId="S::luis.lara.n@uniminuto.edu::83a4ed64-c54f-423a-ada9-3843d3ee4433" providerId="AD" clId="Web-{867F2CBB-43B2-E6AE-F759-33AA9AD59BFC}" dt="2023-04-09T22:11:20.220" v="0"/>
        <pc:sldMasterMkLst>
          <pc:docMk/>
          <pc:sldMasterMk cId="1707103385" sldId="2147483648"/>
        </pc:sldMasterMkLst>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3303557599" sldId="2147483649"/>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1637733907" sldId="2147483655"/>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1935786948" sldId="2147483660"/>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1588632016" sldId="2147483661"/>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1102431847" sldId="2147483662"/>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1176043766" sldId="2147483663"/>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498154140" sldId="2147483664"/>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3269900931" sldId="2147483665"/>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379820752" sldId="2147483666"/>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2964403527" sldId="2147483668"/>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3847842090" sldId="2147483669"/>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1467881433" sldId="2147483670"/>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593120399" sldId="2147483671"/>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2775968940" sldId="2147483672"/>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441715247" sldId="2147483673"/>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2743386910" sldId="2147483674"/>
          </pc:sldLayoutMkLst>
        </pc:sldLayoutChg>
        <pc:sldLayoutChg chg="add">
          <pc:chgData name="LUIS FRANCISCO LARA NARANJO" userId="S::luis.lara.n@uniminuto.edu::83a4ed64-c54f-423a-ada9-3843d3ee4433" providerId="AD" clId="Web-{867F2CBB-43B2-E6AE-F759-33AA9AD59BFC}" dt="2023-04-09T22:11:20.220" v="0"/>
          <pc:sldLayoutMkLst>
            <pc:docMk/>
            <pc:sldMasterMk cId="1707103385" sldId="2147483648"/>
            <pc:sldLayoutMk cId="695421522" sldId="2147483675"/>
          </pc:sldLayoutMkLst>
        </pc:sldLayoutChg>
      </pc:sldMasterChg>
    </pc:docChg>
  </pc:docChgLst>
  <pc:docChgLst>
    <pc:chgData name="LUIS FRANCISCO LARA NARANJO" userId="S::luis.lara.n@uniminuto.edu::83a4ed64-c54f-423a-ada9-3843d3ee4433" providerId="AD" clId="Web-{74D13536-F410-FFD1-FFF9-2783AE3ACF49}"/>
    <pc:docChg chg="mod addSld delSld modSld modMainMaster setSldSz">
      <pc:chgData name="LUIS FRANCISCO LARA NARANJO" userId="S::luis.lara.n@uniminuto.edu::83a4ed64-c54f-423a-ada9-3843d3ee4433" providerId="AD" clId="Web-{74D13536-F410-FFD1-FFF9-2783AE3ACF49}" dt="2023-04-10T05:23:34.723" v="37"/>
      <pc:docMkLst>
        <pc:docMk/>
      </pc:docMkLst>
      <pc:sldChg chg="modSp del">
        <pc:chgData name="LUIS FRANCISCO LARA NARANJO" userId="S::luis.lara.n@uniminuto.edu::83a4ed64-c54f-423a-ada9-3843d3ee4433" providerId="AD" clId="Web-{74D13536-F410-FFD1-FFF9-2783AE3ACF49}" dt="2023-04-10T05:23:24.582" v="26"/>
        <pc:sldMkLst>
          <pc:docMk/>
          <pc:sldMk cId="2450306866" sldId="818"/>
        </pc:sldMkLst>
        <pc:spChg chg="mod">
          <ac:chgData name="LUIS FRANCISCO LARA NARANJO" userId="S::luis.lara.n@uniminuto.edu::83a4ed64-c54f-423a-ada9-3843d3ee4433" providerId="AD" clId="Web-{74D13536-F410-FFD1-FFF9-2783AE3ACF49}" dt="2023-04-10T05:19:02.761" v="0"/>
          <ac:spMkLst>
            <pc:docMk/>
            <pc:sldMk cId="2450306866" sldId="818"/>
            <ac:spMk id="2"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k cId="2450306866" sldId="818"/>
            <ac:spMk id="3" creationId="{00000000-0000-0000-0000-000000000000}"/>
          </ac:spMkLst>
        </pc:spChg>
      </pc:sldChg>
      <pc:sldChg chg="modSp del">
        <pc:chgData name="LUIS FRANCISCO LARA NARANJO" userId="S::luis.lara.n@uniminuto.edu::83a4ed64-c54f-423a-ada9-3843d3ee4433" providerId="AD" clId="Web-{74D13536-F410-FFD1-FFF9-2783AE3ACF49}" dt="2023-04-10T05:23:24.582" v="25"/>
        <pc:sldMkLst>
          <pc:docMk/>
          <pc:sldMk cId="571080732" sldId="819"/>
        </pc:sldMkLst>
        <pc:spChg chg="mod">
          <ac:chgData name="LUIS FRANCISCO LARA NARANJO" userId="S::luis.lara.n@uniminuto.edu::83a4ed64-c54f-423a-ada9-3843d3ee4433" providerId="AD" clId="Web-{74D13536-F410-FFD1-FFF9-2783AE3ACF49}" dt="2023-04-10T05:19:02.761" v="0"/>
          <ac:spMkLst>
            <pc:docMk/>
            <pc:sldMk cId="571080732" sldId="819"/>
            <ac:spMk id="2"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k cId="571080732" sldId="819"/>
            <ac:spMk id="3" creationId="{00000000-0000-0000-0000-000000000000}"/>
          </ac:spMkLst>
        </pc:spChg>
      </pc:sldChg>
      <pc:sldChg chg="modSp del">
        <pc:chgData name="LUIS FRANCISCO LARA NARANJO" userId="S::luis.lara.n@uniminuto.edu::83a4ed64-c54f-423a-ada9-3843d3ee4433" providerId="AD" clId="Web-{74D13536-F410-FFD1-FFF9-2783AE3ACF49}" dt="2023-04-10T05:23:24.582" v="24"/>
        <pc:sldMkLst>
          <pc:docMk/>
          <pc:sldMk cId="218709135" sldId="856"/>
        </pc:sldMkLst>
        <pc:spChg chg="mod">
          <ac:chgData name="LUIS FRANCISCO LARA NARANJO" userId="S::luis.lara.n@uniminuto.edu::83a4ed64-c54f-423a-ada9-3843d3ee4433" providerId="AD" clId="Web-{74D13536-F410-FFD1-FFF9-2783AE3ACF49}" dt="2023-04-10T05:19:02.761" v="0"/>
          <ac:spMkLst>
            <pc:docMk/>
            <pc:sldMk cId="218709135" sldId="856"/>
            <ac:spMk id="3"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k cId="218709135" sldId="856"/>
            <ac:spMk id="4" creationId="{00000000-0000-0000-0000-000000000000}"/>
          </ac:spMkLst>
        </pc:spChg>
      </pc:sldChg>
      <pc:sldChg chg="modSp">
        <pc:chgData name="LUIS FRANCISCO LARA NARANJO" userId="S::luis.lara.n@uniminuto.edu::83a4ed64-c54f-423a-ada9-3843d3ee4433" providerId="AD" clId="Web-{74D13536-F410-FFD1-FFF9-2783AE3ACF49}" dt="2023-04-10T05:20:26.842" v="15"/>
        <pc:sldMkLst>
          <pc:docMk/>
          <pc:sldMk cId="2043236953" sldId="1013"/>
        </pc:sldMkLst>
        <pc:spChg chg="mod">
          <ac:chgData name="LUIS FRANCISCO LARA NARANJO" userId="S::luis.lara.n@uniminuto.edu::83a4ed64-c54f-423a-ada9-3843d3ee4433" providerId="AD" clId="Web-{74D13536-F410-FFD1-FFF9-2783AE3ACF49}" dt="2023-04-10T05:20:26.795" v="14"/>
          <ac:spMkLst>
            <pc:docMk/>
            <pc:sldMk cId="2043236953" sldId="1013"/>
            <ac:spMk id="3" creationId="{9770D1B1-0251-46D6-B915-6D0270FB4170}"/>
          </ac:spMkLst>
        </pc:spChg>
        <pc:spChg chg="mod">
          <ac:chgData name="LUIS FRANCISCO LARA NARANJO" userId="S::luis.lara.n@uniminuto.edu::83a4ed64-c54f-423a-ada9-3843d3ee4433" providerId="AD" clId="Web-{74D13536-F410-FFD1-FFF9-2783AE3ACF49}" dt="2023-04-10T05:20:26.842" v="15"/>
          <ac:spMkLst>
            <pc:docMk/>
            <pc:sldMk cId="2043236953" sldId="1013"/>
            <ac:spMk id="4" creationId="{4DEE1DFF-0B1E-4EB2-94A6-9A83F8535BD6}"/>
          </ac:spMkLst>
        </pc:spChg>
        <pc:spChg chg="mod">
          <ac:chgData name="LUIS FRANCISCO LARA NARANJO" userId="S::luis.lara.n@uniminuto.edu::83a4ed64-c54f-423a-ada9-3843d3ee4433" providerId="AD" clId="Web-{74D13536-F410-FFD1-FFF9-2783AE3ACF49}" dt="2023-04-10T05:20:05.028" v="9" actId="1076"/>
          <ac:spMkLst>
            <pc:docMk/>
            <pc:sldMk cId="2043236953" sldId="1013"/>
            <ac:spMk id="5" creationId="{B649C570-213B-4CFE-96CA-F5995BA0C184}"/>
          </ac:spMkLst>
        </pc:spChg>
        <pc:grpChg chg="mod">
          <ac:chgData name="LUIS FRANCISCO LARA NARANJO" userId="S::luis.lara.n@uniminuto.edu::83a4ed64-c54f-423a-ada9-3843d3ee4433" providerId="AD" clId="Web-{74D13536-F410-FFD1-FFF9-2783AE3ACF49}" dt="2023-04-10T05:20:19.951" v="11" actId="1076"/>
          <ac:grpSpMkLst>
            <pc:docMk/>
            <pc:sldMk cId="2043236953" sldId="1013"/>
            <ac:grpSpMk id="2" creationId="{CB221794-1618-446E-AF63-BA35C5E19433}"/>
          </ac:grpSpMkLst>
        </pc:grpChg>
      </pc:sldChg>
      <pc:sldChg chg="addSp delSp modSp">
        <pc:chgData name="LUIS FRANCISCO LARA NARANJO" userId="S::luis.lara.n@uniminuto.edu::83a4ed64-c54f-423a-ada9-3843d3ee4433" providerId="AD" clId="Web-{74D13536-F410-FFD1-FFF9-2783AE3ACF49}" dt="2023-04-10T05:21:02.609" v="21" actId="1076"/>
        <pc:sldMkLst>
          <pc:docMk/>
          <pc:sldMk cId="1117282508" sldId="1014"/>
        </pc:sldMkLst>
        <pc:spChg chg="add">
          <ac:chgData name="LUIS FRANCISCO LARA NARANJO" userId="S::luis.lara.n@uniminuto.edu::83a4ed64-c54f-423a-ada9-3843d3ee4433" providerId="AD" clId="Web-{74D13536-F410-FFD1-FFF9-2783AE3ACF49}" dt="2023-04-10T05:20:44.827" v="19"/>
          <ac:spMkLst>
            <pc:docMk/>
            <pc:sldMk cId="1117282508" sldId="1014"/>
            <ac:spMk id="4" creationId="{A8341ACD-E6C9-1C94-6701-2D6C11237019}"/>
          </ac:spMkLst>
        </pc:spChg>
        <pc:spChg chg="del topLvl">
          <ac:chgData name="LUIS FRANCISCO LARA NARANJO" userId="S::luis.lara.n@uniminuto.edu::83a4ed64-c54f-423a-ada9-3843d3ee4433" providerId="AD" clId="Web-{74D13536-F410-FFD1-FFF9-2783AE3ACF49}" dt="2023-04-10T05:20:39.295" v="18"/>
          <ac:spMkLst>
            <pc:docMk/>
            <pc:sldMk cId="1117282508" sldId="1014"/>
            <ac:spMk id="6" creationId="{FEE29308-7B40-40BD-D0C5-959F4E406D46}"/>
          </ac:spMkLst>
        </pc:spChg>
        <pc:spChg chg="del mod topLvl">
          <ac:chgData name="LUIS FRANCISCO LARA NARANJO" userId="S::luis.lara.n@uniminuto.edu::83a4ed64-c54f-423a-ada9-3843d3ee4433" providerId="AD" clId="Web-{74D13536-F410-FFD1-FFF9-2783AE3ACF49}" dt="2023-04-10T05:20:37.592" v="17"/>
          <ac:spMkLst>
            <pc:docMk/>
            <pc:sldMk cId="1117282508" sldId="1014"/>
            <ac:spMk id="7" creationId="{EE81E4CA-828D-97E3-DB4C-BAEAC484F5CF}"/>
          </ac:spMkLst>
        </pc:spChg>
        <pc:spChg chg="mod">
          <ac:chgData name="LUIS FRANCISCO LARA NARANJO" userId="S::luis.lara.n@uniminuto.edu::83a4ed64-c54f-423a-ada9-3843d3ee4433" providerId="AD" clId="Web-{74D13536-F410-FFD1-FFF9-2783AE3ACF49}" dt="2023-04-10T05:21:02.609" v="21" actId="1076"/>
          <ac:spMkLst>
            <pc:docMk/>
            <pc:sldMk cId="1117282508" sldId="1014"/>
            <ac:spMk id="9" creationId="{8312548B-DC44-40C1-A3E4-036E0A4604DE}"/>
          </ac:spMkLst>
        </pc:spChg>
        <pc:grpChg chg="del mod">
          <ac:chgData name="LUIS FRANCISCO LARA NARANJO" userId="S::luis.lara.n@uniminuto.edu::83a4ed64-c54f-423a-ada9-3843d3ee4433" providerId="AD" clId="Web-{74D13536-F410-FFD1-FFF9-2783AE3ACF49}" dt="2023-04-10T05:20:37.592" v="17"/>
          <ac:grpSpMkLst>
            <pc:docMk/>
            <pc:sldMk cId="1117282508" sldId="1014"/>
            <ac:grpSpMk id="2" creationId="{F1214E92-DB3A-2FDD-F3F5-C6AE34730DF8}"/>
          </ac:grpSpMkLst>
        </pc:grpChg>
        <pc:grpChg chg="add">
          <ac:chgData name="LUIS FRANCISCO LARA NARANJO" userId="S::luis.lara.n@uniminuto.edu::83a4ed64-c54f-423a-ada9-3843d3ee4433" providerId="AD" clId="Web-{74D13536-F410-FFD1-FFF9-2783AE3ACF49}" dt="2023-04-10T05:20:54.363" v="20"/>
          <ac:grpSpMkLst>
            <pc:docMk/>
            <pc:sldMk cId="1117282508" sldId="1014"/>
            <ac:grpSpMk id="11" creationId="{45A52367-3CD9-65F4-F5C7-A8ABF5C654D9}"/>
          </ac:grpSpMkLst>
        </pc:grpChg>
      </pc:sldChg>
      <pc:sldChg chg="modSp del">
        <pc:chgData name="LUIS FRANCISCO LARA NARANJO" userId="S::luis.lara.n@uniminuto.edu::83a4ed64-c54f-423a-ada9-3843d3ee4433" providerId="AD" clId="Web-{74D13536-F410-FFD1-FFF9-2783AE3ACF49}" dt="2023-04-10T05:23:24.582" v="29"/>
        <pc:sldMkLst>
          <pc:docMk/>
          <pc:sldMk cId="2388878830" sldId="1026"/>
        </pc:sldMkLst>
        <pc:spChg chg="mod">
          <ac:chgData name="LUIS FRANCISCO LARA NARANJO" userId="S::luis.lara.n@uniminuto.edu::83a4ed64-c54f-423a-ada9-3843d3ee4433" providerId="AD" clId="Web-{74D13536-F410-FFD1-FFF9-2783AE3ACF49}" dt="2023-04-10T05:19:02.761" v="0"/>
          <ac:spMkLst>
            <pc:docMk/>
            <pc:sldMk cId="2388878830" sldId="1026"/>
            <ac:spMk id="2"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k cId="2388878830" sldId="1026"/>
            <ac:spMk id="3"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k cId="2388878830" sldId="1026"/>
            <ac:spMk id="6" creationId="{2E3AA9FD-CEF8-D195-EDE5-27A8D6D3A14C}"/>
          </ac:spMkLst>
        </pc:spChg>
        <pc:grpChg chg="mod">
          <ac:chgData name="LUIS FRANCISCO LARA NARANJO" userId="S::luis.lara.n@uniminuto.edu::83a4ed64-c54f-423a-ada9-3843d3ee4433" providerId="AD" clId="Web-{74D13536-F410-FFD1-FFF9-2783AE3ACF49}" dt="2023-04-10T05:19:02.761" v="0"/>
          <ac:grpSpMkLst>
            <pc:docMk/>
            <pc:sldMk cId="2388878830" sldId="1026"/>
            <ac:grpSpMk id="4" creationId="{5FA7C48F-19EB-5A0D-A632-F0650DCBC3D1}"/>
          </ac:grpSpMkLst>
        </pc:grpChg>
      </pc:sldChg>
      <pc:sldChg chg="modSp del">
        <pc:chgData name="LUIS FRANCISCO LARA NARANJO" userId="S::luis.lara.n@uniminuto.edu::83a4ed64-c54f-423a-ada9-3843d3ee4433" providerId="AD" clId="Web-{74D13536-F410-FFD1-FFF9-2783AE3ACF49}" dt="2023-04-10T05:23:24.582" v="28"/>
        <pc:sldMkLst>
          <pc:docMk/>
          <pc:sldMk cId="2972836494" sldId="1027"/>
        </pc:sldMkLst>
        <pc:spChg chg="mod">
          <ac:chgData name="LUIS FRANCISCO LARA NARANJO" userId="S::luis.lara.n@uniminuto.edu::83a4ed64-c54f-423a-ada9-3843d3ee4433" providerId="AD" clId="Web-{74D13536-F410-FFD1-FFF9-2783AE3ACF49}" dt="2023-04-10T05:19:02.761" v="0"/>
          <ac:spMkLst>
            <pc:docMk/>
            <pc:sldMk cId="2972836494" sldId="1027"/>
            <ac:spMk id="2"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k cId="2972836494" sldId="1027"/>
            <ac:spMk id="3" creationId="{00000000-0000-0000-0000-000000000000}"/>
          </ac:spMkLst>
        </pc:spChg>
      </pc:sldChg>
      <pc:sldChg chg="modSp del">
        <pc:chgData name="LUIS FRANCISCO LARA NARANJO" userId="S::luis.lara.n@uniminuto.edu::83a4ed64-c54f-423a-ada9-3843d3ee4433" providerId="AD" clId="Web-{74D13536-F410-FFD1-FFF9-2783AE3ACF49}" dt="2023-04-10T05:23:24.582" v="27"/>
        <pc:sldMkLst>
          <pc:docMk/>
          <pc:sldMk cId="2945055351" sldId="1028"/>
        </pc:sldMkLst>
        <pc:spChg chg="mod">
          <ac:chgData name="LUIS FRANCISCO LARA NARANJO" userId="S::luis.lara.n@uniminuto.edu::83a4ed64-c54f-423a-ada9-3843d3ee4433" providerId="AD" clId="Web-{74D13536-F410-FFD1-FFF9-2783AE3ACF49}" dt="2023-04-10T05:19:02.761" v="0"/>
          <ac:spMkLst>
            <pc:docMk/>
            <pc:sldMk cId="2945055351" sldId="1028"/>
            <ac:spMk id="3"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k cId="2945055351" sldId="1028"/>
            <ac:spMk id="4" creationId="{00000000-0000-0000-0000-000000000000}"/>
          </ac:spMkLst>
        </pc:spChg>
      </pc:sldChg>
      <pc:sldChg chg="modSp del">
        <pc:chgData name="LUIS FRANCISCO LARA NARANJO" userId="S::luis.lara.n@uniminuto.edu::83a4ed64-c54f-423a-ada9-3843d3ee4433" providerId="AD" clId="Web-{74D13536-F410-FFD1-FFF9-2783AE3ACF49}" dt="2023-04-10T05:19:07.855" v="1"/>
        <pc:sldMkLst>
          <pc:docMk/>
          <pc:sldMk cId="255164566" sldId="1073"/>
        </pc:sldMkLst>
        <pc:spChg chg="mod">
          <ac:chgData name="LUIS FRANCISCO LARA NARANJO" userId="S::luis.lara.n@uniminuto.edu::83a4ed64-c54f-423a-ada9-3843d3ee4433" providerId="AD" clId="Web-{74D13536-F410-FFD1-FFF9-2783AE3ACF49}" dt="2023-04-10T05:19:02.761" v="0"/>
          <ac:spMkLst>
            <pc:docMk/>
            <pc:sldMk cId="255164566" sldId="1073"/>
            <ac:spMk id="3"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k cId="255164566" sldId="1073"/>
            <ac:spMk id="5" creationId="{82E7F2AA-3798-4868-A3DC-70EC8C52982F}"/>
          </ac:spMkLst>
        </pc:spChg>
        <pc:graphicFrameChg chg="mod">
          <ac:chgData name="LUIS FRANCISCO LARA NARANJO" userId="S::luis.lara.n@uniminuto.edu::83a4ed64-c54f-423a-ada9-3843d3ee4433" providerId="AD" clId="Web-{74D13536-F410-FFD1-FFF9-2783AE3ACF49}" dt="2023-04-10T05:19:02.761" v="0"/>
          <ac:graphicFrameMkLst>
            <pc:docMk/>
            <pc:sldMk cId="255164566" sldId="1073"/>
            <ac:graphicFrameMk id="4" creationId="{6E9B2622-9062-4ADB-9A0C-4D37C7EC4D55}"/>
          </ac:graphicFrameMkLst>
        </pc:graphicFrameChg>
      </pc:sldChg>
      <pc:sldChg chg="modSp del">
        <pc:chgData name="LUIS FRANCISCO LARA NARANJO" userId="S::luis.lara.n@uniminuto.edu::83a4ed64-c54f-423a-ada9-3843d3ee4433" providerId="AD" clId="Web-{74D13536-F410-FFD1-FFF9-2783AE3ACF49}" dt="2023-04-10T05:23:24.582" v="23"/>
        <pc:sldMkLst>
          <pc:docMk/>
          <pc:sldMk cId="4245539343" sldId="1100"/>
        </pc:sldMkLst>
        <pc:spChg chg="mod">
          <ac:chgData name="LUIS FRANCISCO LARA NARANJO" userId="S::luis.lara.n@uniminuto.edu::83a4ed64-c54f-423a-ada9-3843d3ee4433" providerId="AD" clId="Web-{74D13536-F410-FFD1-FFF9-2783AE3ACF49}" dt="2023-04-10T05:19:02.761" v="0"/>
          <ac:spMkLst>
            <pc:docMk/>
            <pc:sldMk cId="4245539343" sldId="1100"/>
            <ac:spMk id="2" creationId="{7D995370-5928-4F90-07B9-236CF4B61C99}"/>
          </ac:spMkLst>
        </pc:spChg>
        <pc:spChg chg="mod">
          <ac:chgData name="LUIS FRANCISCO LARA NARANJO" userId="S::luis.lara.n@uniminuto.edu::83a4ed64-c54f-423a-ada9-3843d3ee4433" providerId="AD" clId="Web-{74D13536-F410-FFD1-FFF9-2783AE3ACF49}" dt="2023-04-10T05:19:02.761" v="0"/>
          <ac:spMkLst>
            <pc:docMk/>
            <pc:sldMk cId="4245539343" sldId="1100"/>
            <ac:spMk id="4" creationId="{40F33BB2-F6E0-2152-C644-17E821AB1C44}"/>
          </ac:spMkLst>
        </pc:spChg>
      </pc:sldChg>
      <pc:sldChg chg="modSp del">
        <pc:chgData name="LUIS FRANCISCO LARA NARANJO" userId="S::luis.lara.n@uniminuto.edu::83a4ed64-c54f-423a-ada9-3843d3ee4433" providerId="AD" clId="Web-{74D13536-F410-FFD1-FFF9-2783AE3ACF49}" dt="2023-04-10T05:23:24.582" v="22"/>
        <pc:sldMkLst>
          <pc:docMk/>
          <pc:sldMk cId="1202831703" sldId="1101"/>
        </pc:sldMkLst>
        <pc:spChg chg="mod">
          <ac:chgData name="LUIS FRANCISCO LARA NARANJO" userId="S::luis.lara.n@uniminuto.edu::83a4ed64-c54f-423a-ada9-3843d3ee4433" providerId="AD" clId="Web-{74D13536-F410-FFD1-FFF9-2783AE3ACF49}" dt="2023-04-10T05:19:02.761" v="0"/>
          <ac:spMkLst>
            <pc:docMk/>
            <pc:sldMk cId="1202831703" sldId="1101"/>
            <ac:spMk id="2" creationId="{7D995370-5928-4F90-07B9-236CF4B61C99}"/>
          </ac:spMkLst>
        </pc:spChg>
        <pc:spChg chg="mod">
          <ac:chgData name="LUIS FRANCISCO LARA NARANJO" userId="S::luis.lara.n@uniminuto.edu::83a4ed64-c54f-423a-ada9-3843d3ee4433" providerId="AD" clId="Web-{74D13536-F410-FFD1-FFF9-2783AE3ACF49}" dt="2023-04-10T05:19:02.761" v="0"/>
          <ac:spMkLst>
            <pc:docMk/>
            <pc:sldMk cId="1202831703" sldId="1101"/>
            <ac:spMk id="4" creationId="{40F33BB2-F6E0-2152-C644-17E821AB1C44}"/>
          </ac:spMkLst>
        </pc:spChg>
      </pc:sldChg>
      <pc:sldChg chg="modSp">
        <pc:chgData name="LUIS FRANCISCO LARA NARANJO" userId="S::luis.lara.n@uniminuto.edu::83a4ed64-c54f-423a-ada9-3843d3ee4433" providerId="AD" clId="Web-{74D13536-F410-FFD1-FFF9-2783AE3ACF49}" dt="2023-04-10T05:19:02.761" v="0"/>
        <pc:sldMkLst>
          <pc:docMk/>
          <pc:sldMk cId="1999725216" sldId="1103"/>
        </pc:sldMkLst>
        <pc:spChg chg="mod">
          <ac:chgData name="LUIS FRANCISCO LARA NARANJO" userId="S::luis.lara.n@uniminuto.edu::83a4ed64-c54f-423a-ada9-3843d3ee4433" providerId="AD" clId="Web-{74D13536-F410-FFD1-FFF9-2783AE3ACF49}" dt="2023-04-10T05:19:02.761" v="0"/>
          <ac:spMkLst>
            <pc:docMk/>
            <pc:sldMk cId="1999725216" sldId="1103"/>
            <ac:spMk id="3" creationId="{FEFA9CD6-E00E-30FC-6480-19B8E6CDEE60}"/>
          </ac:spMkLst>
        </pc:spChg>
      </pc:sldChg>
      <pc:sldChg chg="modSp add">
        <pc:chgData name="LUIS FRANCISCO LARA NARANJO" userId="S::luis.lara.n@uniminuto.edu::83a4ed64-c54f-423a-ada9-3843d3ee4433" providerId="AD" clId="Web-{74D13536-F410-FFD1-FFF9-2783AE3ACF49}" dt="2023-04-10T05:19:54.841" v="8" actId="20577"/>
        <pc:sldMkLst>
          <pc:docMk/>
          <pc:sldMk cId="347253402" sldId="1104"/>
        </pc:sldMkLst>
        <pc:graphicFrameChg chg="modGraphic">
          <ac:chgData name="LUIS FRANCISCO LARA NARANJO" userId="S::luis.lara.n@uniminuto.edu::83a4ed64-c54f-423a-ada9-3843d3ee4433" providerId="AD" clId="Web-{74D13536-F410-FFD1-FFF9-2783AE3ACF49}" dt="2023-04-10T05:19:54.841" v="8" actId="20577"/>
          <ac:graphicFrameMkLst>
            <pc:docMk/>
            <pc:sldMk cId="347253402" sldId="1104"/>
            <ac:graphicFrameMk id="4" creationId="{6E9B2622-9062-4ADB-9A0C-4D37C7EC4D55}"/>
          </ac:graphicFrameMkLst>
        </pc:graphicFrameChg>
      </pc:sldChg>
      <pc:sldChg chg="add">
        <pc:chgData name="LUIS FRANCISCO LARA NARANJO" userId="S::luis.lara.n@uniminuto.edu::83a4ed64-c54f-423a-ada9-3843d3ee4433" providerId="AD" clId="Web-{74D13536-F410-FFD1-FFF9-2783AE3ACF49}" dt="2023-04-10T05:23:34.270" v="30"/>
        <pc:sldMkLst>
          <pc:docMk/>
          <pc:sldMk cId="3465673703" sldId="1105"/>
        </pc:sldMkLst>
      </pc:sldChg>
      <pc:sldChg chg="add">
        <pc:chgData name="LUIS FRANCISCO LARA NARANJO" userId="S::luis.lara.n@uniminuto.edu::83a4ed64-c54f-423a-ada9-3843d3ee4433" providerId="AD" clId="Web-{74D13536-F410-FFD1-FFF9-2783AE3ACF49}" dt="2023-04-10T05:23:34.457" v="31"/>
        <pc:sldMkLst>
          <pc:docMk/>
          <pc:sldMk cId="2701954481" sldId="1106"/>
        </pc:sldMkLst>
      </pc:sldChg>
      <pc:sldChg chg="add">
        <pc:chgData name="LUIS FRANCISCO LARA NARANJO" userId="S::luis.lara.n@uniminuto.edu::83a4ed64-c54f-423a-ada9-3843d3ee4433" providerId="AD" clId="Web-{74D13536-F410-FFD1-FFF9-2783AE3ACF49}" dt="2023-04-10T05:23:34.504" v="32"/>
        <pc:sldMkLst>
          <pc:docMk/>
          <pc:sldMk cId="3355772180" sldId="1107"/>
        </pc:sldMkLst>
      </pc:sldChg>
      <pc:sldChg chg="add">
        <pc:chgData name="LUIS FRANCISCO LARA NARANJO" userId="S::luis.lara.n@uniminuto.edu::83a4ed64-c54f-423a-ada9-3843d3ee4433" providerId="AD" clId="Web-{74D13536-F410-FFD1-FFF9-2783AE3ACF49}" dt="2023-04-10T05:23:34.536" v="33"/>
        <pc:sldMkLst>
          <pc:docMk/>
          <pc:sldMk cId="2423011382" sldId="1108"/>
        </pc:sldMkLst>
      </pc:sldChg>
      <pc:sldChg chg="add">
        <pc:chgData name="LUIS FRANCISCO LARA NARANJO" userId="S::luis.lara.n@uniminuto.edu::83a4ed64-c54f-423a-ada9-3843d3ee4433" providerId="AD" clId="Web-{74D13536-F410-FFD1-FFF9-2783AE3ACF49}" dt="2023-04-10T05:23:34.582" v="34"/>
        <pc:sldMkLst>
          <pc:docMk/>
          <pc:sldMk cId="1090081824" sldId="1109"/>
        </pc:sldMkLst>
      </pc:sldChg>
      <pc:sldChg chg="add">
        <pc:chgData name="LUIS FRANCISCO LARA NARANJO" userId="S::luis.lara.n@uniminuto.edu::83a4ed64-c54f-423a-ada9-3843d3ee4433" providerId="AD" clId="Web-{74D13536-F410-FFD1-FFF9-2783AE3ACF49}" dt="2023-04-10T05:23:34.629" v="35"/>
        <pc:sldMkLst>
          <pc:docMk/>
          <pc:sldMk cId="3554909183" sldId="1110"/>
        </pc:sldMkLst>
      </pc:sldChg>
      <pc:sldChg chg="add">
        <pc:chgData name="LUIS FRANCISCO LARA NARANJO" userId="S::luis.lara.n@uniminuto.edu::83a4ed64-c54f-423a-ada9-3843d3ee4433" providerId="AD" clId="Web-{74D13536-F410-FFD1-FFF9-2783AE3ACF49}" dt="2023-04-10T05:23:34.661" v="36"/>
        <pc:sldMkLst>
          <pc:docMk/>
          <pc:sldMk cId="1096284948" sldId="1111"/>
        </pc:sldMkLst>
      </pc:sldChg>
      <pc:sldChg chg="add">
        <pc:chgData name="LUIS FRANCISCO LARA NARANJO" userId="S::luis.lara.n@uniminuto.edu::83a4ed64-c54f-423a-ada9-3843d3ee4433" providerId="AD" clId="Web-{74D13536-F410-FFD1-FFF9-2783AE3ACF49}" dt="2023-04-10T05:23:34.723" v="37"/>
        <pc:sldMkLst>
          <pc:docMk/>
          <pc:sldMk cId="1995220690" sldId="1112"/>
        </pc:sldMkLst>
      </pc:sldChg>
      <pc:sldMasterChg chg="modSldLayout">
        <pc:chgData name="LUIS FRANCISCO LARA NARANJO" userId="S::luis.lara.n@uniminuto.edu::83a4ed64-c54f-423a-ada9-3843d3ee4433" providerId="AD" clId="Web-{74D13536-F410-FFD1-FFF9-2783AE3ACF49}" dt="2023-04-10T05:19:02.761" v="0"/>
        <pc:sldMasterMkLst>
          <pc:docMk/>
          <pc:sldMasterMk cId="1707103385" sldId="2147483648"/>
        </pc:sldMasterMkLst>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3303557599" sldId="2147483649"/>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3303557599" sldId="2147483649"/>
              <ac:spMk id="10" creationId="{F71A0A7A-76BB-5E4C-F3A3-8E3346120FB2}"/>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303557599" sldId="2147483649"/>
              <ac:spMk id="11" creationId="{AC2CBCF1-8F0A-EAB1-F854-273F5A1202B7}"/>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303557599" sldId="2147483649"/>
              <ac:picMk id="8" creationId="{62479EDE-37AF-05AE-E05B-B00FD0F3CC3E}"/>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303557599" sldId="2147483649"/>
              <ac:picMk id="12" creationId="{F67882DA-D36A-A543-0E3D-B9A7E34C30CE}"/>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303557599" sldId="2147483649"/>
              <ac:picMk id="13" creationId="{8EF06E64-2B23-6D25-E030-C38AFCC605BD}"/>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303557599" sldId="2147483649"/>
              <ac:picMk id="14" creationId="{5D10409D-DF23-CF50-CB60-667DB87FA222}"/>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303557599" sldId="2147483649"/>
              <ac:picMk id="17" creationId="{8C774274-9260-1B4F-2FB8-1C1F24BB0155}"/>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1637733907" sldId="2147483655"/>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1637733907" sldId="2147483655"/>
              <ac:spMk id="2" creationId="{BE4BF132-75ED-E4B5-B1DA-31BB94848C03}"/>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637733907" sldId="2147483655"/>
              <ac:spMk id="3" creationId="{B42ED4A3-7599-05BB-104F-E82225437AEA}"/>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637733907" sldId="2147483655"/>
              <ac:spMk id="4" creationId="{1A9B880B-B255-98CD-F916-CA23CBF3E5C0}"/>
            </ac:spMkLst>
          </pc:sp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1935786948" sldId="2147483660"/>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1935786948" sldId="2147483660"/>
              <ac:spMk id="6" creationId="{4288DD15-3704-FD87-27BA-209174A4A7E4}"/>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935786948" sldId="2147483660"/>
              <ac:spMk id="8" creationId="{A4F9BDEE-19E5-5D4D-CBF1-1ABA78665029}"/>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935786948" sldId="2147483660"/>
              <ac:spMk id="9" creationId="{7D4CC96D-7AF9-68CF-159C-25D9D3BC6CA3}"/>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935786948" sldId="2147483660"/>
              <ac:picMk id="7" creationId="{D1F47D7A-D7E8-C088-277E-67671FE51C00}"/>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935786948" sldId="2147483660"/>
              <ac:picMk id="10" creationId="{9C4B2FD3-F1A5-C790-D1C8-8DCEAC84BA03}"/>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935786948" sldId="2147483660"/>
              <ac:picMk id="11" creationId="{ACF27CC0-8B45-5B3E-6D89-7551114ED8E7}"/>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1588632016" sldId="2147483661"/>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1588632016" sldId="2147483661"/>
              <ac:spMk id="3" creationId="{5B3F3FDE-2857-3EE5-4FE8-958C19AD705F}"/>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588632016" sldId="2147483661"/>
              <ac:spMk id="4" creationId="{3E2C00A9-9237-0979-E6E5-EB26885B4FC6}"/>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588632016" sldId="2147483661"/>
              <ac:spMk id="6" creationId="{83284991-48F6-7315-9930-76822B798AE4}"/>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588632016" sldId="2147483661"/>
              <ac:spMk id="7" creationId="{6E25A440-911C-CBCD-76DF-0499EC31D13E}"/>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588632016" sldId="2147483661"/>
              <ac:spMk id="9" creationId="{CB3FCEFF-1D58-DE2E-5CAF-DD3AAB7A4689}"/>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588632016" sldId="2147483661"/>
              <ac:spMk id="10" creationId="{D80473B4-8538-8F84-3195-F585F8CF4FE2}"/>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588632016" sldId="2147483661"/>
              <ac:picMk id="2" creationId="{011D257E-A899-96D7-E658-5AFB67774519}"/>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588632016" sldId="2147483661"/>
              <ac:picMk id="5" creationId="{539ABFC6-B0F0-1A22-DE72-A74F9DF8498B}"/>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588632016" sldId="2147483661"/>
              <ac:picMk id="8" creationId="{6E1F16B9-EBE1-A51F-1ADA-8D4E82025B7C}"/>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1102431847" sldId="2147483662"/>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1102431847" sldId="2147483662"/>
              <ac:spMk id="3" creationId="{90B52A8D-FBC6-9FFC-CA5E-28FA103F6928}"/>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102431847" sldId="2147483662"/>
              <ac:spMk id="5" creationId="{E03FD6D0-AEB1-2C6E-8186-F7024F8EB538}"/>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102431847" sldId="2147483662"/>
              <ac:spMk id="6" creationId="{54F57C20-2BC4-F76C-A63A-C92F50F4B1C7}"/>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102431847" sldId="2147483662"/>
              <ac:spMk id="7" creationId="{A10B15C6-8757-D110-07FD-04194D6238AE}"/>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102431847" sldId="2147483662"/>
              <ac:spMk id="9" creationId="{2BC86212-31A0-680A-188D-388FFA416B42}"/>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102431847" sldId="2147483662"/>
              <ac:spMk id="10" creationId="{186B9E56-2383-1D2C-D804-B2C34E379053}"/>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102431847" sldId="2147483662"/>
              <ac:picMk id="2" creationId="{45D57B3C-FA2A-9E83-C425-F39BEDB89363}"/>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102431847" sldId="2147483662"/>
              <ac:picMk id="4" creationId="{B8F0D534-6B32-234F-5937-54B4BF70E14A}"/>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102431847" sldId="2147483662"/>
              <ac:picMk id="8" creationId="{04065E4D-9E3C-AAA0-35B6-6973FCC10B60}"/>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1176043766" sldId="2147483663"/>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1176043766" sldId="2147483663"/>
              <ac:spMk id="2" creationId="{2A7F1D0D-9911-32F8-F344-166FA366DC08}"/>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176043766" sldId="2147483663"/>
              <ac:spMk id="4" creationId="{6675C9E8-1407-0CFD-1025-039D0C56BA65}"/>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176043766" sldId="2147483663"/>
              <ac:spMk id="5" creationId="{796E49C6-1672-0737-F7F2-832307330668}"/>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176043766" sldId="2147483663"/>
              <ac:picMk id="3" creationId="{A56BBD0C-A9FF-E0E3-B0A8-180FE85A2A8C}"/>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176043766" sldId="2147483663"/>
              <ac:picMk id="6" creationId="{DAA971CF-A33B-D1E7-DC48-8DDFC86212DE}"/>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498154140" sldId="2147483664"/>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498154140" sldId="2147483664"/>
              <ac:spMk id="3" creationId="{95CFC0EF-89DC-DCA7-528D-62E29D7FC6DA}"/>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498154140" sldId="2147483664"/>
              <ac:spMk id="4" creationId="{169A92F5-2D86-9E4F-11F0-7D0C197A13A4}"/>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498154140" sldId="2147483664"/>
              <ac:picMk id="2" creationId="{BAEFF30E-B99F-9F7A-D3A8-ED3A8044D048}"/>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498154140" sldId="2147483664"/>
              <ac:picMk id="5" creationId="{AF8BE2C7-1443-5A96-293C-C4F5769B3800}"/>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498154140" sldId="2147483664"/>
              <ac:picMk id="6" creationId="{A4ED0180-E7D3-284B-CE8E-E1158D2AF522}"/>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3269900931" sldId="2147483665"/>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3269900931" sldId="2147483665"/>
              <ac:spMk id="3" creationId="{FA653401-2056-910C-8FC1-9DA5E853A490}"/>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269900931" sldId="2147483665"/>
              <ac:spMk id="4" creationId="{CB4F8901-5594-8832-67BA-4039A2FC3ABA}"/>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269900931" sldId="2147483665"/>
              <ac:spMk id="6" creationId="{285B6196-A3EF-2452-B4D0-A4F475C03877}"/>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269900931" sldId="2147483665"/>
              <ac:spMk id="8" creationId="{38D0ACAD-F44F-AFAC-4955-447D42F98BB0}"/>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269900931" sldId="2147483665"/>
              <ac:spMk id="9" creationId="{13D1F340-0DAC-22E2-5C32-B375F6229594}"/>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269900931" sldId="2147483665"/>
              <ac:spMk id="10" creationId="{8BA36545-5ECB-F740-EDC6-C44E857A289C}"/>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269900931" sldId="2147483665"/>
              <ac:picMk id="2" creationId="{7D4788A7-3B76-6F5B-06BF-2AF105D85D4B}"/>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269900931" sldId="2147483665"/>
              <ac:picMk id="5" creationId="{FF3C0091-79A7-F824-57AA-BDFF05A67704}"/>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269900931" sldId="2147483665"/>
              <ac:picMk id="7" creationId="{9BE165D4-2259-B4FB-FC4B-96C005FFD7AC}"/>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379820752" sldId="2147483666"/>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379820752" sldId="2147483666"/>
              <ac:spMk id="3" creationId="{EE383B03-2677-99FB-AB90-2E3E1FAFBCDA}"/>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79820752" sldId="2147483666"/>
              <ac:spMk id="4" creationId="{E7D41B08-CC21-52E4-5EC7-B5DEA81FE5CC}"/>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79820752" sldId="2147483666"/>
              <ac:picMk id="2" creationId="{87409A2E-711C-6A12-90F6-B4AE8AEB6A35}"/>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79820752" sldId="2147483666"/>
              <ac:picMk id="5" creationId="{86216972-3C2A-B227-BDE0-9F61E17B1D52}"/>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2964403527" sldId="2147483668"/>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2964403527" sldId="2147483668"/>
              <ac:spMk id="2" creationId="{0725E2BE-9625-AC9D-CDF3-BF734324D9A0}"/>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2964403527" sldId="2147483668"/>
              <ac:spMk id="4" creationId="{FBE86EE4-8CB2-C821-B6AF-DFD6B3048315}"/>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2964403527" sldId="2147483668"/>
              <ac:spMk id="5" creationId="{57701787-CA7E-A10D-3F46-1A5A7DE1EA18}"/>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2964403527" sldId="2147483668"/>
              <ac:picMk id="3" creationId="{B366B458-4239-3EB3-E654-FF35A2632583}"/>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2964403527" sldId="2147483668"/>
              <ac:picMk id="6" creationId="{9DB41B48-2196-C64C-B364-780AB188BA7E}"/>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2964403527" sldId="2147483668"/>
              <ac:picMk id="7" creationId="{97B38468-EA19-8A9E-4E63-6E030E3E15FE}"/>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3847842090" sldId="2147483669"/>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3847842090" sldId="2147483669"/>
              <ac:spMk id="3" creationId="{0B79C254-BCB7-000A-3AD5-496AF94C6FAC}"/>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847842090" sldId="2147483669"/>
              <ac:spMk id="5" creationId="{1364CDD2-2DD3-E0FD-AEC8-AF1B1770D7F4}"/>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847842090" sldId="2147483669"/>
              <ac:spMk id="6" creationId="{35234B5C-4306-FF4C-5167-FBFE32D9DEBC}"/>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847842090" sldId="2147483669"/>
              <ac:spMk id="7" creationId="{558CBA54-2386-3740-F1FC-A7951CE4D0B2}"/>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847842090" sldId="2147483669"/>
              <ac:spMk id="9" creationId="{074B6349-9845-1E34-405B-C4191F7A1BED}"/>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3847842090" sldId="2147483669"/>
              <ac:spMk id="10" creationId="{6EFB5804-6A14-603C-67A4-551F4FE9441B}"/>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847842090" sldId="2147483669"/>
              <ac:picMk id="2" creationId="{B8EBC484-D24D-7CBE-8A2A-FDE47B249D38}"/>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847842090" sldId="2147483669"/>
              <ac:picMk id="4" creationId="{F4C82B2D-C39E-12D3-1A1D-63517DBE6E70}"/>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3847842090" sldId="2147483669"/>
              <ac:picMk id="8" creationId="{3D9E4FDD-58FF-47D0-02E5-9D547AF0B0E5}"/>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1467881433" sldId="2147483670"/>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1467881433" sldId="2147483670"/>
              <ac:spMk id="3" creationId="{F74CCEE7-1BF2-6CA9-7117-3CD645BC3951}"/>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467881433" sldId="2147483670"/>
              <ac:spMk id="4" creationId="{51662ED5-13B0-5156-7AB9-B4A3248F9B11}"/>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467881433" sldId="2147483670"/>
              <ac:spMk id="6" creationId="{7597F69B-3EEE-0746-45BB-AE7F3FC3E1AE}"/>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467881433" sldId="2147483670"/>
              <ac:spMk id="8" creationId="{C87DEEF6-1B49-FDE5-8F89-AE8EFBDC490A}"/>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467881433" sldId="2147483670"/>
              <ac:spMk id="9" creationId="{2A753C09-36B6-B5F3-DC74-D3411FB57B4E}"/>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1467881433" sldId="2147483670"/>
              <ac:spMk id="10" creationId="{3BCF8271-FAE9-0B2C-FD70-823C04A73D6C}"/>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467881433" sldId="2147483670"/>
              <ac:picMk id="2" creationId="{4C7BDC1D-93FD-A8E7-50A4-6562ABF223E9}"/>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467881433" sldId="2147483670"/>
              <ac:picMk id="5" creationId="{1AD93E94-6AF2-3328-7009-60AD9A26002B}"/>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1467881433" sldId="2147483670"/>
              <ac:picMk id="7" creationId="{9ADFC5FB-4F89-5CE8-23CF-21C095D5150B}"/>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593120399" sldId="2147483671"/>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593120399" sldId="2147483671"/>
              <ac:spMk id="3" creationId="{6744D27C-1BA3-262A-C191-34342D81627B}"/>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593120399" sldId="2147483671"/>
              <ac:spMk id="4" creationId="{1469D8E0-725B-FAA2-0BD3-AE774939D41C}"/>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593120399" sldId="2147483671"/>
              <ac:picMk id="2" creationId="{B293EB80-AD0F-1CAA-35C2-BE1C61F97D23}"/>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593120399" sldId="2147483671"/>
              <ac:picMk id="5" creationId="{15DADD1A-8045-4FE4-4EF3-B4D9F49D0F1B}"/>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2775968940" sldId="2147483672"/>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2775968940" sldId="2147483672"/>
              <ac:spMk id="4" creationId="{B3151DA9-5599-E797-F207-59D2F20515CA}"/>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2775968940" sldId="2147483672"/>
              <ac:spMk id="5" creationId="{FA8A279E-8BF6-80ED-049D-695AEF1527D2}"/>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2775968940" sldId="2147483672"/>
              <ac:picMk id="2" creationId="{05C534DA-5EFF-6339-881C-AA129333F280}"/>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2775968940" sldId="2147483672"/>
              <ac:picMk id="3" creationId="{C886E752-9CBE-B1FB-F43A-F63960621EFB}"/>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2775968940" sldId="2147483672"/>
              <ac:picMk id="6" creationId="{05DF291D-0D4E-5C76-FB83-01673869A2E2}"/>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441715247" sldId="2147483673"/>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441715247" sldId="2147483673"/>
              <ac:spMk id="2" creationId="{EEA40505-E430-FAC8-DC3C-BFC51AB87D65}"/>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441715247" sldId="2147483673"/>
              <ac:spMk id="4" creationId="{73C28D53-4340-60CC-F9B4-26344AA0910C}"/>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441715247" sldId="2147483673"/>
              <ac:spMk id="5" creationId="{114E7D39-E712-7B53-A661-280F49BC3E2E}"/>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441715247" sldId="2147483673"/>
              <ac:picMk id="3" creationId="{D9487E2D-3718-EF25-C238-CEC0F58B6B04}"/>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441715247" sldId="2147483673"/>
              <ac:picMk id="6" creationId="{EF4860ED-7785-58EA-0885-A2C8A04D6EB2}"/>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441715247" sldId="2147483673"/>
              <ac:picMk id="7" creationId="{B53BB021-B2B5-3882-23B3-17191814A21F}"/>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2743386910" sldId="2147483674"/>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2743386910" sldId="2147483674"/>
              <ac:spMk id="3" creationId="{692A95FE-28B8-662D-0A85-94ABD0B9ABE1}"/>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2743386910" sldId="2147483674"/>
              <ac:spMk id="5" creationId="{A141D5EB-3408-D649-BEAD-8C2F285DC226}"/>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2743386910" sldId="2147483674"/>
              <ac:spMk id="6" creationId="{7CF925E5-2F38-D0F5-2588-208F3EF7F06B}"/>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2743386910" sldId="2147483674"/>
              <ac:spMk id="7" creationId="{2331C958-66B3-F631-7B1A-9B04C285CED0}"/>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2743386910" sldId="2147483674"/>
              <ac:spMk id="9" creationId="{C33F2FDB-6FDE-CB62-D230-901581E612AA}"/>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2743386910" sldId="2147483674"/>
              <ac:spMk id="10" creationId="{3F7BED58-365C-101E-AD30-E4D716BBC50C}"/>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2743386910" sldId="2147483674"/>
              <ac:picMk id="2" creationId="{4D28CF0D-B0BF-0FB2-5F51-FD6652D845FF}"/>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2743386910" sldId="2147483674"/>
              <ac:picMk id="4" creationId="{2AA15832-135B-8761-EFEF-5939365375BD}"/>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2743386910" sldId="2147483674"/>
              <ac:picMk id="8" creationId="{E858BD5C-C582-502F-B7F3-F8C0CA7EAEEB}"/>
            </ac:picMkLst>
          </pc:picChg>
        </pc:sldLayoutChg>
        <pc:sldLayoutChg chg="modSp">
          <pc:chgData name="LUIS FRANCISCO LARA NARANJO" userId="S::luis.lara.n@uniminuto.edu::83a4ed64-c54f-423a-ada9-3843d3ee4433" providerId="AD" clId="Web-{74D13536-F410-FFD1-FFF9-2783AE3ACF49}" dt="2023-04-10T05:19:02.761" v="0"/>
          <pc:sldLayoutMkLst>
            <pc:docMk/>
            <pc:sldMasterMk cId="1707103385" sldId="2147483648"/>
            <pc:sldLayoutMk cId="695421522" sldId="2147483675"/>
          </pc:sldLayoutMkLst>
          <pc:spChg chg="mod">
            <ac:chgData name="LUIS FRANCISCO LARA NARANJO" userId="S::luis.lara.n@uniminuto.edu::83a4ed64-c54f-423a-ada9-3843d3ee4433" providerId="AD" clId="Web-{74D13536-F410-FFD1-FFF9-2783AE3ACF49}" dt="2023-04-10T05:19:02.761" v="0"/>
            <ac:spMkLst>
              <pc:docMk/>
              <pc:sldMasterMk cId="1707103385" sldId="2147483648"/>
              <pc:sldLayoutMk cId="695421522" sldId="2147483675"/>
              <ac:spMk id="7" creationId="{3F906417-CD03-BC60-3D57-C1CAA63DB5CD}"/>
            </ac:spMkLst>
          </pc:spChg>
          <pc:spChg chg="mod">
            <ac:chgData name="LUIS FRANCISCO LARA NARANJO" userId="S::luis.lara.n@uniminuto.edu::83a4ed64-c54f-423a-ada9-3843d3ee4433" providerId="AD" clId="Web-{74D13536-F410-FFD1-FFF9-2783AE3ACF49}" dt="2023-04-10T05:19:02.761" v="0"/>
            <ac:spMkLst>
              <pc:docMk/>
              <pc:sldMasterMk cId="1707103385" sldId="2147483648"/>
              <pc:sldLayoutMk cId="695421522" sldId="2147483675"/>
              <ac:spMk id="8" creationId="{1E829A17-EE5C-356A-0F8C-59BF0F77927E}"/>
            </ac:spMkLst>
          </pc:sp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695421522" sldId="2147483675"/>
              <ac:picMk id="4" creationId="{A747C843-8FAA-C6C9-61B4-78D0A875E668}"/>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695421522" sldId="2147483675"/>
              <ac:picMk id="6" creationId="{78E9063D-166D-D58F-010A-0979993E9DA9}"/>
            </ac:picMkLst>
          </pc:picChg>
          <pc:picChg chg="mod">
            <ac:chgData name="LUIS FRANCISCO LARA NARANJO" userId="S::luis.lara.n@uniminuto.edu::83a4ed64-c54f-423a-ada9-3843d3ee4433" providerId="AD" clId="Web-{74D13536-F410-FFD1-FFF9-2783AE3ACF49}" dt="2023-04-10T05:19:02.761" v="0"/>
            <ac:picMkLst>
              <pc:docMk/>
              <pc:sldMasterMk cId="1707103385" sldId="2147483648"/>
              <pc:sldLayoutMk cId="695421522" sldId="2147483675"/>
              <ac:picMk id="12" creationId="{09097989-66FD-B918-0664-EEE31C460EEE}"/>
            </ac:picMkLst>
          </pc:picChg>
        </pc:sldLayoutChg>
      </pc:sldMasterChg>
      <pc:sldMasterChg chg="modSp addSldLayout modSldLayout">
        <pc:chgData name="LUIS FRANCISCO LARA NARANJO" userId="S::luis.lara.n@uniminuto.edu::83a4ed64-c54f-423a-ada9-3843d3ee4433" providerId="AD" clId="Web-{74D13536-F410-FFD1-FFF9-2783AE3ACF49}" dt="2023-04-10T05:19:24.621" v="2"/>
        <pc:sldMasterMkLst>
          <pc:docMk/>
          <pc:sldMasterMk cId="2102277446" sldId="2147483849"/>
        </pc:sldMasterMkLst>
        <pc:spChg chg="mod">
          <ac:chgData name="LUIS FRANCISCO LARA NARANJO" userId="S::luis.lara.n@uniminuto.edu::83a4ed64-c54f-423a-ada9-3843d3ee4433" providerId="AD" clId="Web-{74D13536-F410-FFD1-FFF9-2783AE3ACF49}" dt="2023-04-10T05:19:02.761" v="0"/>
          <ac:spMkLst>
            <pc:docMk/>
            <pc:sldMasterMk cId="2102277446" sldId="2147483849"/>
            <ac:spMk id="2"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ac:spMk id="3"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ac:spMk id="4"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ac:spMk id="5"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ac:spMk id="6" creationId="{00000000-0000-0000-0000-000000000000}"/>
          </ac:spMkLst>
        </pc:spChg>
        <pc:sldLayoutChg chg="modSp">
          <pc:chgData name="LUIS FRANCISCO LARA NARANJO" userId="S::luis.lara.n@uniminuto.edu::83a4ed64-c54f-423a-ada9-3843d3ee4433" providerId="AD" clId="Web-{74D13536-F410-FFD1-FFF9-2783AE3ACF49}" dt="2023-04-10T05:19:02.761" v="0"/>
          <pc:sldLayoutMkLst>
            <pc:docMk/>
            <pc:sldMasterMk cId="2102277446" sldId="2147483849"/>
            <pc:sldLayoutMk cId="2885910243" sldId="2147483850"/>
          </pc:sldLayoutMkLst>
          <pc:spChg chg="mod">
            <ac:chgData name="LUIS FRANCISCO LARA NARANJO" userId="S::luis.lara.n@uniminuto.edu::83a4ed64-c54f-423a-ada9-3843d3ee4433" providerId="AD" clId="Web-{74D13536-F410-FFD1-FFF9-2783AE3ACF49}" dt="2023-04-10T05:19:02.761" v="0"/>
            <ac:spMkLst>
              <pc:docMk/>
              <pc:sldMasterMk cId="2102277446" sldId="2147483849"/>
              <pc:sldLayoutMk cId="2885910243" sldId="2147483850"/>
              <ac:spMk id="2"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2885910243" sldId="2147483850"/>
              <ac:spMk id="3" creationId="{00000000-0000-0000-0000-000000000000}"/>
            </ac:spMkLst>
          </pc:spChg>
        </pc:sldLayoutChg>
        <pc:sldLayoutChg chg="modSp">
          <pc:chgData name="LUIS FRANCISCO LARA NARANJO" userId="S::luis.lara.n@uniminuto.edu::83a4ed64-c54f-423a-ada9-3843d3ee4433" providerId="AD" clId="Web-{74D13536-F410-FFD1-FFF9-2783AE3ACF49}" dt="2023-04-10T05:19:02.761" v="0"/>
          <pc:sldLayoutMkLst>
            <pc:docMk/>
            <pc:sldMasterMk cId="2102277446" sldId="2147483849"/>
            <pc:sldLayoutMk cId="2256131611" sldId="2147483852"/>
          </pc:sldLayoutMkLst>
          <pc:spChg chg="mod">
            <ac:chgData name="LUIS FRANCISCO LARA NARANJO" userId="S::luis.lara.n@uniminuto.edu::83a4ed64-c54f-423a-ada9-3843d3ee4433" providerId="AD" clId="Web-{74D13536-F410-FFD1-FFF9-2783AE3ACF49}" dt="2023-04-10T05:19:02.761" v="0"/>
            <ac:spMkLst>
              <pc:docMk/>
              <pc:sldMasterMk cId="2102277446" sldId="2147483849"/>
              <pc:sldLayoutMk cId="2256131611" sldId="2147483852"/>
              <ac:spMk id="2"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2256131611" sldId="2147483852"/>
              <ac:spMk id="3" creationId="{00000000-0000-0000-0000-000000000000}"/>
            </ac:spMkLst>
          </pc:spChg>
        </pc:sldLayoutChg>
        <pc:sldLayoutChg chg="modSp">
          <pc:chgData name="LUIS FRANCISCO LARA NARANJO" userId="S::luis.lara.n@uniminuto.edu::83a4ed64-c54f-423a-ada9-3843d3ee4433" providerId="AD" clId="Web-{74D13536-F410-FFD1-FFF9-2783AE3ACF49}" dt="2023-04-10T05:19:02.761" v="0"/>
          <pc:sldLayoutMkLst>
            <pc:docMk/>
            <pc:sldMasterMk cId="2102277446" sldId="2147483849"/>
            <pc:sldLayoutMk cId="4136652963" sldId="2147483853"/>
          </pc:sldLayoutMkLst>
          <pc:spChg chg="mod">
            <ac:chgData name="LUIS FRANCISCO LARA NARANJO" userId="S::luis.lara.n@uniminuto.edu::83a4ed64-c54f-423a-ada9-3843d3ee4433" providerId="AD" clId="Web-{74D13536-F410-FFD1-FFF9-2783AE3ACF49}" dt="2023-04-10T05:19:02.761" v="0"/>
            <ac:spMkLst>
              <pc:docMk/>
              <pc:sldMasterMk cId="2102277446" sldId="2147483849"/>
              <pc:sldLayoutMk cId="4136652963" sldId="2147483853"/>
              <ac:spMk id="3"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4136652963" sldId="2147483853"/>
              <ac:spMk id="4" creationId="{00000000-0000-0000-0000-000000000000}"/>
            </ac:spMkLst>
          </pc:spChg>
        </pc:sldLayoutChg>
        <pc:sldLayoutChg chg="modSp">
          <pc:chgData name="LUIS FRANCISCO LARA NARANJO" userId="S::luis.lara.n@uniminuto.edu::83a4ed64-c54f-423a-ada9-3843d3ee4433" providerId="AD" clId="Web-{74D13536-F410-FFD1-FFF9-2783AE3ACF49}" dt="2023-04-10T05:19:02.761" v="0"/>
          <pc:sldLayoutMkLst>
            <pc:docMk/>
            <pc:sldMasterMk cId="2102277446" sldId="2147483849"/>
            <pc:sldLayoutMk cId="3233652966" sldId="2147483854"/>
          </pc:sldLayoutMkLst>
          <pc:spChg chg="mod">
            <ac:chgData name="LUIS FRANCISCO LARA NARANJO" userId="S::luis.lara.n@uniminuto.edu::83a4ed64-c54f-423a-ada9-3843d3ee4433" providerId="AD" clId="Web-{74D13536-F410-FFD1-FFF9-2783AE3ACF49}" dt="2023-04-10T05:19:02.761" v="0"/>
            <ac:spMkLst>
              <pc:docMk/>
              <pc:sldMasterMk cId="2102277446" sldId="2147483849"/>
              <pc:sldLayoutMk cId="3233652966" sldId="2147483854"/>
              <ac:spMk id="2"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3233652966" sldId="2147483854"/>
              <ac:spMk id="3"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3233652966" sldId="2147483854"/>
              <ac:spMk id="4"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3233652966" sldId="2147483854"/>
              <ac:spMk id="5"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3233652966" sldId="2147483854"/>
              <ac:spMk id="6" creationId="{00000000-0000-0000-0000-000000000000}"/>
            </ac:spMkLst>
          </pc:spChg>
        </pc:sldLayoutChg>
        <pc:sldLayoutChg chg="modSp">
          <pc:chgData name="LUIS FRANCISCO LARA NARANJO" userId="S::luis.lara.n@uniminuto.edu::83a4ed64-c54f-423a-ada9-3843d3ee4433" providerId="AD" clId="Web-{74D13536-F410-FFD1-FFF9-2783AE3ACF49}" dt="2023-04-10T05:19:02.761" v="0"/>
          <pc:sldLayoutMkLst>
            <pc:docMk/>
            <pc:sldMasterMk cId="2102277446" sldId="2147483849"/>
            <pc:sldLayoutMk cId="3685886021" sldId="2147483857"/>
          </pc:sldLayoutMkLst>
          <pc:spChg chg="mod">
            <ac:chgData name="LUIS FRANCISCO LARA NARANJO" userId="S::luis.lara.n@uniminuto.edu::83a4ed64-c54f-423a-ada9-3843d3ee4433" providerId="AD" clId="Web-{74D13536-F410-FFD1-FFF9-2783AE3ACF49}" dt="2023-04-10T05:19:02.761" v="0"/>
            <ac:spMkLst>
              <pc:docMk/>
              <pc:sldMasterMk cId="2102277446" sldId="2147483849"/>
              <pc:sldLayoutMk cId="3685886021" sldId="2147483857"/>
              <ac:spMk id="2"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3685886021" sldId="2147483857"/>
              <ac:spMk id="3"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3685886021" sldId="2147483857"/>
              <ac:spMk id="4" creationId="{00000000-0000-0000-0000-000000000000}"/>
            </ac:spMkLst>
          </pc:spChg>
        </pc:sldLayoutChg>
        <pc:sldLayoutChg chg="modSp">
          <pc:chgData name="LUIS FRANCISCO LARA NARANJO" userId="S::luis.lara.n@uniminuto.edu::83a4ed64-c54f-423a-ada9-3843d3ee4433" providerId="AD" clId="Web-{74D13536-F410-FFD1-FFF9-2783AE3ACF49}" dt="2023-04-10T05:19:02.761" v="0"/>
          <pc:sldLayoutMkLst>
            <pc:docMk/>
            <pc:sldMasterMk cId="2102277446" sldId="2147483849"/>
            <pc:sldLayoutMk cId="64471212" sldId="2147483858"/>
          </pc:sldLayoutMkLst>
          <pc:spChg chg="mod">
            <ac:chgData name="LUIS FRANCISCO LARA NARANJO" userId="S::luis.lara.n@uniminuto.edu::83a4ed64-c54f-423a-ada9-3843d3ee4433" providerId="AD" clId="Web-{74D13536-F410-FFD1-FFF9-2783AE3ACF49}" dt="2023-04-10T05:19:02.761" v="0"/>
            <ac:spMkLst>
              <pc:docMk/>
              <pc:sldMasterMk cId="2102277446" sldId="2147483849"/>
              <pc:sldLayoutMk cId="64471212" sldId="2147483858"/>
              <ac:spMk id="2"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64471212" sldId="2147483858"/>
              <ac:spMk id="3"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64471212" sldId="2147483858"/>
              <ac:spMk id="4" creationId="{00000000-0000-0000-0000-000000000000}"/>
            </ac:spMkLst>
          </pc:spChg>
        </pc:sldLayoutChg>
        <pc:sldLayoutChg chg="modSp">
          <pc:chgData name="LUIS FRANCISCO LARA NARANJO" userId="S::luis.lara.n@uniminuto.edu::83a4ed64-c54f-423a-ada9-3843d3ee4433" providerId="AD" clId="Web-{74D13536-F410-FFD1-FFF9-2783AE3ACF49}" dt="2023-04-10T05:19:02.761" v="0"/>
          <pc:sldLayoutMkLst>
            <pc:docMk/>
            <pc:sldMasterMk cId="2102277446" sldId="2147483849"/>
            <pc:sldLayoutMk cId="2986946214" sldId="2147483860"/>
          </pc:sldLayoutMkLst>
          <pc:spChg chg="mod">
            <ac:chgData name="LUIS FRANCISCO LARA NARANJO" userId="S::luis.lara.n@uniminuto.edu::83a4ed64-c54f-423a-ada9-3843d3ee4433" providerId="AD" clId="Web-{74D13536-F410-FFD1-FFF9-2783AE3ACF49}" dt="2023-04-10T05:19:02.761" v="0"/>
            <ac:spMkLst>
              <pc:docMk/>
              <pc:sldMasterMk cId="2102277446" sldId="2147483849"/>
              <pc:sldLayoutMk cId="2986946214" sldId="2147483860"/>
              <ac:spMk id="2" creationId="{00000000-0000-0000-0000-000000000000}"/>
            </ac:spMkLst>
          </pc:spChg>
          <pc:spChg chg="mod">
            <ac:chgData name="LUIS FRANCISCO LARA NARANJO" userId="S::luis.lara.n@uniminuto.edu::83a4ed64-c54f-423a-ada9-3843d3ee4433" providerId="AD" clId="Web-{74D13536-F410-FFD1-FFF9-2783AE3ACF49}" dt="2023-04-10T05:19:02.761" v="0"/>
            <ac:spMkLst>
              <pc:docMk/>
              <pc:sldMasterMk cId="2102277446" sldId="2147483849"/>
              <pc:sldLayoutMk cId="2986946214" sldId="2147483860"/>
              <ac:spMk id="3" creationId="{00000000-0000-0000-0000-000000000000}"/>
            </ac:spMkLst>
          </pc:spChg>
        </pc:sldLayoutChg>
        <pc:sldLayoutChg chg="add">
          <pc:chgData name="LUIS FRANCISCO LARA NARANJO" userId="S::luis.lara.n@uniminuto.edu::83a4ed64-c54f-423a-ada9-3843d3ee4433" providerId="AD" clId="Web-{74D13536-F410-FFD1-FFF9-2783AE3ACF49}" dt="2023-04-10T05:19:24.621" v="2"/>
          <pc:sldLayoutMkLst>
            <pc:docMk/>
            <pc:sldMasterMk cId="2102277446" sldId="2147483849"/>
            <pc:sldLayoutMk cId="2882539198" sldId="2147483866"/>
          </pc:sldLayoutMkLst>
        </pc:sldLayoutChg>
        <pc:sldLayoutChg chg="add">
          <pc:chgData name="LUIS FRANCISCO LARA NARANJO" userId="S::luis.lara.n@uniminuto.edu::83a4ed64-c54f-423a-ada9-3843d3ee4433" providerId="AD" clId="Web-{74D13536-F410-FFD1-FFF9-2783AE3ACF49}" dt="2023-04-10T05:19:24.621" v="2"/>
          <pc:sldLayoutMkLst>
            <pc:docMk/>
            <pc:sldMasterMk cId="2102277446" sldId="2147483849"/>
            <pc:sldLayoutMk cId="2146377388" sldId="2147483868"/>
          </pc:sldLayoutMkLst>
        </pc:sldLayoutChg>
        <pc:sldLayoutChg chg="add">
          <pc:chgData name="LUIS FRANCISCO LARA NARANJO" userId="S::luis.lara.n@uniminuto.edu::83a4ed64-c54f-423a-ada9-3843d3ee4433" providerId="AD" clId="Web-{74D13536-F410-FFD1-FFF9-2783AE3ACF49}" dt="2023-04-10T05:19:24.621" v="2"/>
          <pc:sldLayoutMkLst>
            <pc:docMk/>
            <pc:sldMasterMk cId="2102277446" sldId="2147483849"/>
            <pc:sldLayoutMk cId="925123372" sldId="2147483869"/>
          </pc:sldLayoutMkLst>
        </pc:sldLayoutChg>
        <pc:sldLayoutChg chg="add">
          <pc:chgData name="LUIS FRANCISCO LARA NARANJO" userId="S::luis.lara.n@uniminuto.edu::83a4ed64-c54f-423a-ada9-3843d3ee4433" providerId="AD" clId="Web-{74D13536-F410-FFD1-FFF9-2783AE3ACF49}" dt="2023-04-10T05:19:24.621" v="2"/>
          <pc:sldLayoutMkLst>
            <pc:docMk/>
            <pc:sldMasterMk cId="2102277446" sldId="2147483849"/>
            <pc:sldLayoutMk cId="2048046947" sldId="2147483879"/>
          </pc:sldLayoutMkLst>
        </pc:sldLayoutChg>
        <pc:sldLayoutChg chg="add">
          <pc:chgData name="LUIS FRANCISCO LARA NARANJO" userId="S::luis.lara.n@uniminuto.edu::83a4ed64-c54f-423a-ada9-3843d3ee4433" providerId="AD" clId="Web-{74D13536-F410-FFD1-FFF9-2783AE3ACF49}" dt="2023-04-10T05:19:24.621" v="2"/>
          <pc:sldLayoutMkLst>
            <pc:docMk/>
            <pc:sldMasterMk cId="2102277446" sldId="2147483849"/>
            <pc:sldLayoutMk cId="3125191750" sldId="214748388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B8609-AE62-49EA-9E18-036367D967D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D3FD1A23-D2EC-461F-B127-31336A5D44DC}">
      <dgm:prSet phldrT="[Text]" custT="1"/>
      <dgm:spPr>
        <a:scene3d>
          <a:camera prst="orthographicFront">
            <a:rot lat="0" lon="0" rev="0"/>
          </a:camera>
          <a:lightRig rig="balanced" dir="t">
            <a:rot lat="0" lon="0" rev="8700000"/>
          </a:lightRig>
        </a:scene3d>
        <a:sp3d>
          <a:bevelT w="190500" h="38100"/>
        </a:sp3d>
      </dgm:spPr>
      <dgm:t>
        <a:bodyPr/>
        <a:lstStyle/>
        <a:p>
          <a:pPr>
            <a:buFont typeface="+mj-lt"/>
            <a:buAutoNum type="arabicPeriod"/>
          </a:pPr>
          <a:r>
            <a:rPr lang="es-MX" sz="1100" dirty="0">
              <a:latin typeface="Calibri"/>
              <a:cs typeface="Calibri"/>
            </a:rPr>
            <a:t>0. Introducción</a:t>
          </a:r>
          <a:endParaRPr lang="en-US" sz="1100" dirty="0">
            <a:latin typeface="Calibri"/>
            <a:cs typeface="Calibri"/>
          </a:endParaRPr>
        </a:p>
      </dgm:t>
    </dgm:pt>
    <dgm:pt modelId="{14B6AAD4-5536-43D2-A1B0-F90A5733AA98}" type="parTrans" cxnId="{342F83D1-3826-4C95-90D7-96512B65F267}">
      <dgm:prSet/>
      <dgm:spPr/>
      <dgm:t>
        <a:bodyPr/>
        <a:lstStyle/>
        <a:p>
          <a:endParaRPr lang="en-US" sz="2400"/>
        </a:p>
      </dgm:t>
    </dgm:pt>
    <dgm:pt modelId="{446AAD29-E655-4BD7-A4F3-DB5B075765F8}" type="sibTrans" cxnId="{342F83D1-3826-4C95-90D7-96512B65F267}">
      <dgm:prSet/>
      <dgm:spPr/>
      <dgm:t>
        <a:bodyPr/>
        <a:lstStyle/>
        <a:p>
          <a:endParaRPr lang="en-US" sz="2400"/>
        </a:p>
      </dgm:t>
    </dgm:pt>
    <dgm:pt modelId="{8F2F1283-E46E-419F-BBCD-695952C88582}">
      <dgm:prSet custT="1"/>
      <dgm:spPr>
        <a:scene3d>
          <a:camera prst="orthographicFront">
            <a:rot lat="0" lon="0" rev="0"/>
          </a:camera>
          <a:lightRig rig="balanced" dir="t">
            <a:rot lat="0" lon="0" rev="8700000"/>
          </a:lightRig>
        </a:scene3d>
        <a:sp3d>
          <a:bevelT w="190500" h="38100"/>
        </a:sp3d>
      </dgm:spPr>
      <dgm:t>
        <a:bodyPr/>
        <a:lstStyle/>
        <a:p>
          <a:r>
            <a:rPr lang="es-CO" sz="1100" dirty="0">
              <a:latin typeface="Calibri"/>
              <a:ea typeface="Calibri" panose="020F0502020204030204" pitchFamily="34" charset="0"/>
              <a:cs typeface="Calibri"/>
            </a:rPr>
            <a:t>1_02. Fundamentos Pedagógicos de un caso</a:t>
          </a:r>
        </a:p>
      </dgm:t>
    </dgm:pt>
    <dgm:pt modelId="{215C9C1C-2888-4106-B53D-E5FF9BCCCFAA}" type="parTrans" cxnId="{6EF21610-7E6E-4DC2-8CC7-48ACB87DF67F}">
      <dgm:prSet/>
      <dgm:spPr/>
      <dgm:t>
        <a:bodyPr/>
        <a:lstStyle/>
        <a:p>
          <a:endParaRPr lang="en-US" sz="2400"/>
        </a:p>
      </dgm:t>
    </dgm:pt>
    <dgm:pt modelId="{AA1445FF-18B6-4C57-A80B-0A6C1E8570DC}" type="sibTrans" cxnId="{6EF21610-7E6E-4DC2-8CC7-48ACB87DF67F}">
      <dgm:prSet/>
      <dgm:spPr/>
      <dgm:t>
        <a:bodyPr/>
        <a:lstStyle/>
        <a:p>
          <a:endParaRPr lang="en-US" sz="2400"/>
        </a:p>
      </dgm:t>
    </dgm:pt>
    <dgm:pt modelId="{26694DDC-0FE2-4451-A79B-17C1C6CA38A4}">
      <dgm:prSet custT="1"/>
      <dgm:spPr>
        <a:scene3d>
          <a:camera prst="orthographicFront">
            <a:rot lat="0" lon="0" rev="0"/>
          </a:camera>
          <a:lightRig rig="balanced" dir="t">
            <a:rot lat="0" lon="0" rev="8700000"/>
          </a:lightRig>
        </a:scene3d>
        <a:sp3d>
          <a:bevelT w="190500" h="38100"/>
        </a:sp3d>
      </dgm:spPr>
      <dgm:t>
        <a:bodyPr/>
        <a:lstStyle/>
        <a:p>
          <a:r>
            <a:rPr lang="es-CO" sz="1100" dirty="0">
              <a:latin typeface="Calibri"/>
              <a:ea typeface="Calibri" panose="020F0502020204030204" pitchFamily="34" charset="0"/>
              <a:cs typeface="Calibri"/>
            </a:rPr>
            <a:t>1_03. </a:t>
          </a:r>
          <a:r>
            <a:rPr lang="es-MX" sz="1100" dirty="0">
              <a:latin typeface="Calibri"/>
              <a:ea typeface="Calibri" panose="020F0502020204030204" pitchFamily="34" charset="0"/>
              <a:cs typeface="Calibri"/>
            </a:rPr>
            <a:t>Estructura de un caso de enseñanza</a:t>
          </a:r>
          <a:endParaRPr lang="es-CO" sz="1100" dirty="0">
            <a:latin typeface="Calibri"/>
            <a:ea typeface="Calibri" panose="020F0502020204030204" pitchFamily="34" charset="0"/>
            <a:cs typeface="Calibri"/>
          </a:endParaRPr>
        </a:p>
      </dgm:t>
    </dgm:pt>
    <dgm:pt modelId="{D1FC0E10-EDA7-469A-9415-F333404E735E}" type="parTrans" cxnId="{1CDC5163-3290-48D4-896C-8B4AD3611486}">
      <dgm:prSet/>
      <dgm:spPr/>
      <dgm:t>
        <a:bodyPr/>
        <a:lstStyle/>
        <a:p>
          <a:endParaRPr lang="en-US" sz="2400"/>
        </a:p>
      </dgm:t>
    </dgm:pt>
    <dgm:pt modelId="{AAB1546B-4B7F-4162-9D99-10D1B3EDDA47}" type="sibTrans" cxnId="{1CDC5163-3290-48D4-896C-8B4AD3611486}">
      <dgm:prSet/>
      <dgm:spPr/>
      <dgm:t>
        <a:bodyPr/>
        <a:lstStyle/>
        <a:p>
          <a:endParaRPr lang="en-US" sz="2400"/>
        </a:p>
      </dgm:t>
    </dgm:pt>
    <dgm:pt modelId="{24ECB240-4DC2-4BF3-8B8B-F153D3D80FD8}">
      <dgm:prSet custT="1"/>
      <dgm:spPr>
        <a:scene3d>
          <a:camera prst="orthographicFront">
            <a:rot lat="0" lon="0" rev="0"/>
          </a:camera>
          <a:lightRig rig="balanced" dir="t">
            <a:rot lat="0" lon="0" rev="8700000"/>
          </a:lightRig>
        </a:scene3d>
        <a:sp3d>
          <a:bevelT w="190500" h="38100"/>
        </a:sp3d>
      </dgm:spPr>
      <dgm:t>
        <a:bodyPr/>
        <a:lstStyle/>
        <a:p>
          <a:pPr rtl="0"/>
          <a:r>
            <a:rPr lang="es-CO" sz="1100" dirty="0">
              <a:latin typeface="Calibri"/>
              <a:ea typeface="Calibri" panose="020F0502020204030204" pitchFamily="34" charset="0"/>
              <a:cs typeface="Calibri"/>
            </a:rPr>
            <a:t>1_04. </a:t>
          </a:r>
          <a:r>
            <a:rPr lang="es-MX" sz="1100" dirty="0">
              <a:latin typeface="Calibri"/>
              <a:ea typeface="Calibri" panose="020F0502020204030204" pitchFamily="34" charset="0"/>
              <a:cs typeface="Calibri"/>
            </a:rPr>
            <a:t>¿Cómo enseñar con casos de enseñanza?</a:t>
          </a:r>
          <a:r>
            <a:rPr lang="es-CO" sz="1100" dirty="0">
              <a:latin typeface="Calibri"/>
              <a:ea typeface="Calibri" panose="020F0502020204030204" pitchFamily="34" charset="0"/>
              <a:cs typeface="Calibri"/>
            </a:rPr>
            <a:t> </a:t>
          </a:r>
          <a:endParaRPr lang="es-CO" sz="1100" dirty="0">
            <a:latin typeface="Calibri"/>
            <a:ea typeface="Calibri" panose="020F0502020204030204" pitchFamily="34" charset="0"/>
            <a:cs typeface="Times New Roman" panose="02020603050405020304" pitchFamily="18" charset="0"/>
          </a:endParaRPr>
        </a:p>
      </dgm:t>
    </dgm:pt>
    <dgm:pt modelId="{70A2AE08-EC5F-4050-8B20-07D47E3BE001}" type="parTrans" cxnId="{229D246A-8257-4031-A074-CE893AC8C0B5}">
      <dgm:prSet/>
      <dgm:spPr/>
      <dgm:t>
        <a:bodyPr/>
        <a:lstStyle/>
        <a:p>
          <a:endParaRPr lang="en-US" sz="2400"/>
        </a:p>
      </dgm:t>
    </dgm:pt>
    <dgm:pt modelId="{44558703-C987-41BB-8815-BC47A07F6200}" type="sibTrans" cxnId="{229D246A-8257-4031-A074-CE893AC8C0B5}">
      <dgm:prSet/>
      <dgm:spPr/>
      <dgm:t>
        <a:bodyPr/>
        <a:lstStyle/>
        <a:p>
          <a:endParaRPr lang="en-US" sz="2400"/>
        </a:p>
      </dgm:t>
    </dgm:pt>
    <dgm:pt modelId="{4347CA87-525C-4978-B877-4D07EBF854D2}">
      <dgm:prSet custT="1"/>
      <dgm:spPr>
        <a:scene3d>
          <a:camera prst="orthographicFront">
            <a:rot lat="0" lon="0" rev="0"/>
          </a:camera>
          <a:lightRig rig="balanced" dir="t">
            <a:rot lat="0" lon="0" rev="8700000"/>
          </a:lightRig>
        </a:scene3d>
        <a:sp3d>
          <a:bevelT w="190500" h="38100"/>
        </a:sp3d>
      </dgm:spPr>
      <dgm:t>
        <a:bodyPr/>
        <a:lstStyle/>
        <a:p>
          <a:r>
            <a:rPr lang="es-CO" sz="1100" b="0" dirty="0">
              <a:solidFill>
                <a:schemeClr val="tx1"/>
              </a:solidFill>
              <a:latin typeface="Calibri"/>
              <a:ea typeface="Calibri" panose="020F0502020204030204" pitchFamily="34" charset="0"/>
              <a:cs typeface="Calibri"/>
            </a:rPr>
            <a:t>1_05. Planeación de un curso con casos de enseñanza</a:t>
          </a:r>
        </a:p>
      </dgm:t>
    </dgm:pt>
    <dgm:pt modelId="{1573756B-9CC5-43C9-9FED-298FF8DA3AA7}" type="parTrans" cxnId="{929738E8-A26E-4D16-93E5-CD15A2E52034}">
      <dgm:prSet/>
      <dgm:spPr/>
      <dgm:t>
        <a:bodyPr/>
        <a:lstStyle/>
        <a:p>
          <a:endParaRPr lang="en-US" sz="2400"/>
        </a:p>
      </dgm:t>
    </dgm:pt>
    <dgm:pt modelId="{ABC519DB-E12D-4F96-A5E5-BDB24A88C0D5}" type="sibTrans" cxnId="{929738E8-A26E-4D16-93E5-CD15A2E52034}">
      <dgm:prSet/>
      <dgm:spPr/>
      <dgm:t>
        <a:bodyPr/>
        <a:lstStyle/>
        <a:p>
          <a:endParaRPr lang="en-US" sz="2400"/>
        </a:p>
      </dgm:t>
    </dgm:pt>
    <dgm:pt modelId="{26B35FDE-2870-4DC1-A090-A65A223AF224}">
      <dgm:prSet custT="1"/>
      <dgm:spPr>
        <a:scene3d>
          <a:camera prst="orthographicFront">
            <a:rot lat="0" lon="0" rev="0"/>
          </a:camera>
          <a:lightRig rig="balanced" dir="t">
            <a:rot lat="0" lon="0" rev="8700000"/>
          </a:lightRig>
        </a:scene3d>
        <a:sp3d>
          <a:bevelT w="190500" h="38100"/>
        </a:sp3d>
      </dgm:spPr>
      <dgm:t>
        <a:bodyPr/>
        <a:lstStyle/>
        <a:p>
          <a:r>
            <a:rPr lang="es-CO" sz="1100" dirty="0">
              <a:latin typeface="Calibri"/>
              <a:ea typeface="Calibri" panose="020F0502020204030204" pitchFamily="34" charset="0"/>
              <a:cs typeface="Calibri"/>
            </a:rPr>
            <a:t>1_06. ¿Cómo preparar a los alumnos para el aprendizaje con casos de enseñanza?</a:t>
          </a:r>
        </a:p>
      </dgm:t>
    </dgm:pt>
    <dgm:pt modelId="{92A73F29-3C52-4FBF-AA33-60BE5F58C477}" type="parTrans" cxnId="{B446E3F8-DAE4-4334-A4FD-495C6CA9B012}">
      <dgm:prSet/>
      <dgm:spPr/>
      <dgm:t>
        <a:bodyPr/>
        <a:lstStyle/>
        <a:p>
          <a:endParaRPr lang="en-US" sz="2400"/>
        </a:p>
      </dgm:t>
    </dgm:pt>
    <dgm:pt modelId="{483EBA01-DE01-4AD7-817B-AEECEC9DB12D}" type="sibTrans" cxnId="{B446E3F8-DAE4-4334-A4FD-495C6CA9B012}">
      <dgm:prSet/>
      <dgm:spPr/>
      <dgm:t>
        <a:bodyPr/>
        <a:lstStyle/>
        <a:p>
          <a:endParaRPr lang="en-US" sz="2400"/>
        </a:p>
      </dgm:t>
    </dgm:pt>
    <dgm:pt modelId="{AF54AC64-461D-4FB0-81A8-608ADB89FEE4}">
      <dgm:prSet custT="1"/>
      <dgm:spPr>
        <a:scene3d>
          <a:camera prst="orthographicFront">
            <a:rot lat="0" lon="0" rev="0"/>
          </a:camera>
          <a:lightRig rig="balanced" dir="t">
            <a:rot lat="0" lon="0" rev="8700000"/>
          </a:lightRig>
        </a:scene3d>
        <a:sp3d>
          <a:bevelT w="190500" h="38100"/>
        </a:sp3d>
      </dgm:spPr>
      <dgm:t>
        <a:bodyPr/>
        <a:lstStyle/>
        <a:p>
          <a:r>
            <a:rPr lang="es-CO" sz="1100" b="0" dirty="0">
              <a:solidFill>
                <a:schemeClr val="tx1"/>
              </a:solidFill>
              <a:latin typeface="Calibri"/>
              <a:ea typeface="Calibri" panose="020F0502020204030204" pitchFamily="34" charset="0"/>
              <a:cs typeface="Calibri"/>
            </a:rPr>
            <a:t>1_07. Evaluación del aprendizaje con casos de enseñanza</a:t>
          </a:r>
        </a:p>
      </dgm:t>
    </dgm:pt>
    <dgm:pt modelId="{32BC8FA8-F0FC-49C0-B333-90C9FF7116E4}" type="parTrans" cxnId="{FEB8F6EB-7030-451D-912C-5D4B73BD333F}">
      <dgm:prSet/>
      <dgm:spPr/>
      <dgm:t>
        <a:bodyPr/>
        <a:lstStyle/>
        <a:p>
          <a:endParaRPr lang="en-US" sz="2400"/>
        </a:p>
      </dgm:t>
    </dgm:pt>
    <dgm:pt modelId="{0077D4AB-6D39-4E3A-B4D3-CEEB0FCAF7B6}" type="sibTrans" cxnId="{FEB8F6EB-7030-451D-912C-5D4B73BD333F}">
      <dgm:prSet/>
      <dgm:spPr/>
      <dgm:t>
        <a:bodyPr/>
        <a:lstStyle/>
        <a:p>
          <a:endParaRPr lang="en-US" sz="2400"/>
        </a:p>
      </dgm:t>
    </dgm:pt>
    <dgm:pt modelId="{5ECF571F-2870-47F2-A131-D9C2A4582032}">
      <dgm:prSet custT="1"/>
      <dgm:spPr>
        <a:scene3d>
          <a:camera prst="orthographicFront">
            <a:rot lat="0" lon="0" rev="0"/>
          </a:camera>
          <a:lightRig rig="balanced" dir="t">
            <a:rot lat="0" lon="0" rev="8700000"/>
          </a:lightRig>
        </a:scene3d>
        <a:sp3d>
          <a:bevelT w="190500" h="38100"/>
        </a:sp3d>
      </dgm:spPr>
      <dgm:t>
        <a:bodyPr/>
        <a:lstStyle/>
        <a:p>
          <a:r>
            <a:rPr lang="es-CO" sz="1100" dirty="0">
              <a:latin typeface="Calibri"/>
              <a:ea typeface="Calibri" panose="020F0502020204030204" pitchFamily="34" charset="0"/>
              <a:cs typeface="Times New Roman"/>
            </a:rPr>
            <a:t>1_08.</a:t>
          </a:r>
          <a:r>
            <a:rPr lang="es-CO" sz="1100" baseline="0" dirty="0">
              <a:latin typeface="Calibri"/>
              <a:ea typeface="Calibri" panose="020F0502020204030204" pitchFamily="34" charset="0"/>
              <a:cs typeface="Times New Roman"/>
            </a:rPr>
            <a:t> </a:t>
          </a:r>
          <a:r>
            <a:rPr lang="es-MX" sz="1100" baseline="0" dirty="0">
              <a:latin typeface="Calibri"/>
              <a:cs typeface="Times New Roman"/>
            </a:rPr>
            <a:t>Las Notas de Enseñanza</a:t>
          </a:r>
          <a:endParaRPr lang="es-CO" sz="1100" dirty="0">
            <a:latin typeface="Calibri"/>
            <a:ea typeface="Calibri" panose="020F0502020204030204" pitchFamily="34" charset="0"/>
            <a:cs typeface="Times New Roman"/>
          </a:endParaRPr>
        </a:p>
      </dgm:t>
    </dgm:pt>
    <dgm:pt modelId="{FC76D1C8-28C6-466E-AB95-09F272F5E16A}" type="parTrans" cxnId="{CD4BE5B7-C3ED-4B5C-9B2D-C9ABEEAB350E}">
      <dgm:prSet/>
      <dgm:spPr/>
      <dgm:t>
        <a:bodyPr/>
        <a:lstStyle/>
        <a:p>
          <a:endParaRPr lang="en-US" sz="2400"/>
        </a:p>
      </dgm:t>
    </dgm:pt>
    <dgm:pt modelId="{D2D95FFD-E616-4DDD-846F-8F730548E38D}" type="sibTrans" cxnId="{CD4BE5B7-C3ED-4B5C-9B2D-C9ABEEAB350E}">
      <dgm:prSet/>
      <dgm:spPr/>
      <dgm:t>
        <a:bodyPr/>
        <a:lstStyle/>
        <a:p>
          <a:endParaRPr lang="en-US" sz="2400"/>
        </a:p>
      </dgm:t>
    </dgm:pt>
    <dgm:pt modelId="{930181E8-C9D4-4813-95C1-7B87C8208DA9}">
      <dgm:prSet phldrT="[Text]" custT="1"/>
      <dgm:spPr>
        <a:scene3d>
          <a:camera prst="orthographicFront">
            <a:rot lat="0" lon="0" rev="0"/>
          </a:camera>
          <a:lightRig rig="balanced" dir="t">
            <a:rot lat="0" lon="0" rev="8700000"/>
          </a:lightRig>
        </a:scene3d>
        <a:sp3d>
          <a:bevelT w="190500" h="38100"/>
        </a:sp3d>
      </dgm:spPr>
      <dgm:t>
        <a:bodyPr/>
        <a:lstStyle/>
        <a:p>
          <a:pPr>
            <a:buFont typeface="+mj-lt"/>
            <a:buAutoNum type="arabicPeriod"/>
          </a:pPr>
          <a:r>
            <a:rPr lang="es-CO" sz="1100" dirty="0">
              <a:latin typeface="Calibri"/>
              <a:ea typeface="Calibri" panose="020F0502020204030204" pitchFamily="34" charset="0"/>
              <a:cs typeface="Calibri"/>
            </a:rPr>
            <a:t>2_01. Características de un buen caso de enseñanza</a:t>
          </a:r>
        </a:p>
      </dgm:t>
    </dgm:pt>
    <dgm:pt modelId="{4D5939D7-E2D4-415B-950D-F5FCCE4B8092}" type="parTrans" cxnId="{6E69D3E0-7B31-4F04-AF4A-8BF4653E962F}">
      <dgm:prSet/>
      <dgm:spPr/>
      <dgm:t>
        <a:bodyPr/>
        <a:lstStyle/>
        <a:p>
          <a:endParaRPr lang="es-CO" sz="2400"/>
        </a:p>
      </dgm:t>
    </dgm:pt>
    <dgm:pt modelId="{2C90EEF5-A8FF-45BF-B8E6-B44A53E3FDCC}" type="sibTrans" cxnId="{6E69D3E0-7B31-4F04-AF4A-8BF4653E962F}">
      <dgm:prSet/>
      <dgm:spPr/>
      <dgm:t>
        <a:bodyPr/>
        <a:lstStyle/>
        <a:p>
          <a:endParaRPr lang="es-CO" sz="2400"/>
        </a:p>
      </dgm:t>
    </dgm:pt>
    <dgm:pt modelId="{2135E868-0516-44F7-B6B4-CF0FC3E611D7}">
      <dgm:prSet custT="1"/>
      <dgm:spPr>
        <a:scene3d>
          <a:camera prst="orthographicFront">
            <a:rot lat="0" lon="0" rev="0"/>
          </a:camera>
          <a:lightRig rig="balanced" dir="t">
            <a:rot lat="0" lon="0" rev="8700000"/>
          </a:lightRig>
        </a:scene3d>
        <a:sp3d>
          <a:bevelT w="190500" h="38100"/>
        </a:sp3d>
      </dgm:spPr>
      <dgm:t>
        <a:bodyPr/>
        <a:lstStyle/>
        <a:p>
          <a:r>
            <a:rPr lang="es-CO" sz="1100" dirty="0">
              <a:latin typeface="Calibri"/>
              <a:ea typeface="Calibri" panose="020F0502020204030204" pitchFamily="34" charset="0"/>
              <a:cs typeface="Calibri"/>
            </a:rPr>
            <a:t>2_02. Condiciones clave de un caso de enseñanza</a:t>
          </a:r>
        </a:p>
      </dgm:t>
    </dgm:pt>
    <dgm:pt modelId="{F5E2DA0A-7D5F-453B-8488-857FBA9AE3D8}" type="parTrans" cxnId="{0232713F-7A66-498E-8216-61707B5E0F47}">
      <dgm:prSet/>
      <dgm:spPr/>
      <dgm:t>
        <a:bodyPr/>
        <a:lstStyle/>
        <a:p>
          <a:endParaRPr lang="es-CO" sz="2400"/>
        </a:p>
      </dgm:t>
    </dgm:pt>
    <dgm:pt modelId="{27CAB6A2-A93B-41D0-BE70-C6D106311E1A}" type="sibTrans" cxnId="{0232713F-7A66-498E-8216-61707B5E0F47}">
      <dgm:prSet/>
      <dgm:spPr/>
      <dgm:t>
        <a:bodyPr/>
        <a:lstStyle/>
        <a:p>
          <a:endParaRPr lang="es-CO" sz="2400"/>
        </a:p>
      </dgm:t>
    </dgm:pt>
    <dgm:pt modelId="{4FFA4C5D-1A91-4AB0-B146-EC19ED296323}">
      <dgm:prSet custT="1"/>
      <dgm:spPr>
        <a:scene3d>
          <a:camera prst="orthographicFront">
            <a:rot lat="0" lon="0" rev="0"/>
          </a:camera>
          <a:lightRig rig="balanced" dir="t">
            <a:rot lat="0" lon="0" rev="8700000"/>
          </a:lightRig>
        </a:scene3d>
        <a:sp3d>
          <a:bevelT w="190500" h="38100"/>
        </a:sp3d>
      </dgm:spPr>
      <dgm:t>
        <a:bodyPr/>
        <a:lstStyle/>
        <a:p>
          <a:r>
            <a:rPr lang="es-CO" sz="1100" dirty="0">
              <a:latin typeface="Calibri"/>
              <a:ea typeface="Calibri" panose="020F0502020204030204" pitchFamily="34" charset="0"/>
              <a:cs typeface="Calibri"/>
            </a:rPr>
            <a:t>2_03. Características del escritor de un caso de enseñanza</a:t>
          </a:r>
          <a:endParaRPr lang="es-CO" sz="1100" dirty="0">
            <a:latin typeface="Calibri"/>
            <a:ea typeface="Calibri" panose="020F0502020204030204" pitchFamily="34" charset="0"/>
            <a:cs typeface="Times New Roman" panose="02020603050405020304" pitchFamily="18" charset="0"/>
          </a:endParaRPr>
        </a:p>
      </dgm:t>
    </dgm:pt>
    <dgm:pt modelId="{499F7FCC-69D1-4E8E-9EB8-92D5C3835B47}" type="parTrans" cxnId="{659250B1-9FB4-42FA-9AEE-8BCC3EABF809}">
      <dgm:prSet/>
      <dgm:spPr/>
      <dgm:t>
        <a:bodyPr/>
        <a:lstStyle/>
        <a:p>
          <a:endParaRPr lang="es-CO" sz="2400"/>
        </a:p>
      </dgm:t>
    </dgm:pt>
    <dgm:pt modelId="{66937CAA-2B44-438C-8BF8-DE40A07D9CE0}" type="sibTrans" cxnId="{659250B1-9FB4-42FA-9AEE-8BCC3EABF809}">
      <dgm:prSet/>
      <dgm:spPr/>
      <dgm:t>
        <a:bodyPr/>
        <a:lstStyle/>
        <a:p>
          <a:endParaRPr lang="es-CO" sz="2400"/>
        </a:p>
      </dgm:t>
    </dgm:pt>
    <dgm:pt modelId="{B1FB69AC-F282-41BE-A5BA-94611C587AB2}">
      <dgm:prSet custT="1"/>
      <dgm:spPr>
        <a:scene3d>
          <a:camera prst="orthographicFront">
            <a:rot lat="0" lon="0" rev="0"/>
          </a:camera>
          <a:lightRig rig="balanced" dir="t">
            <a:rot lat="0" lon="0" rev="8700000"/>
          </a:lightRig>
        </a:scene3d>
        <a:sp3d>
          <a:bevelT w="190500" h="38100"/>
        </a:sp3d>
      </dgm:spPr>
      <dgm:t>
        <a:bodyPr/>
        <a:lstStyle/>
        <a:p>
          <a:r>
            <a:rPr lang="es-CO" sz="1100" dirty="0">
              <a:latin typeface="Calibri"/>
              <a:ea typeface="Calibri" panose="020F0502020204030204" pitchFamily="34" charset="0"/>
              <a:cs typeface="Calibri"/>
            </a:rPr>
            <a:t>2_04. Origen de un caso de enseñanza</a:t>
          </a:r>
        </a:p>
      </dgm:t>
    </dgm:pt>
    <dgm:pt modelId="{1171BB77-0A00-4CDE-9315-B6602E57191D}" type="parTrans" cxnId="{D8AC87D4-4CE1-435D-BA13-1897276FDEB6}">
      <dgm:prSet/>
      <dgm:spPr/>
      <dgm:t>
        <a:bodyPr/>
        <a:lstStyle/>
        <a:p>
          <a:endParaRPr lang="es-CO" sz="2400"/>
        </a:p>
      </dgm:t>
    </dgm:pt>
    <dgm:pt modelId="{9F5CAD01-011A-438E-91AF-C356F4AF9FE3}" type="sibTrans" cxnId="{D8AC87D4-4CE1-435D-BA13-1897276FDEB6}">
      <dgm:prSet/>
      <dgm:spPr/>
      <dgm:t>
        <a:bodyPr/>
        <a:lstStyle/>
        <a:p>
          <a:endParaRPr lang="es-CO" sz="2400"/>
        </a:p>
      </dgm:t>
    </dgm:pt>
    <dgm:pt modelId="{104FCE0B-C39F-4797-981B-8D940A0FC77F}">
      <dgm:prSet custT="1"/>
      <dgm:spPr>
        <a:scene3d>
          <a:camera prst="orthographicFront">
            <a:rot lat="0" lon="0" rev="0"/>
          </a:camera>
          <a:lightRig rig="balanced" dir="t">
            <a:rot lat="0" lon="0" rev="8700000"/>
          </a:lightRig>
        </a:scene3d>
        <a:sp3d>
          <a:bevelT w="190500" h="38100"/>
        </a:sp3d>
      </dgm:spPr>
      <dgm:t>
        <a:bodyPr/>
        <a:lstStyle/>
        <a:p>
          <a:r>
            <a:rPr lang="es-CO" sz="1100" dirty="0">
              <a:latin typeface="Calibri"/>
              <a:ea typeface="Calibri" panose="020F0502020204030204" pitchFamily="34" charset="0"/>
              <a:cs typeface="Calibri"/>
            </a:rPr>
            <a:t>2_05. Enfoque del caso de enseñanza</a:t>
          </a:r>
        </a:p>
      </dgm:t>
    </dgm:pt>
    <dgm:pt modelId="{A4F13D8C-FD4F-4C95-84D2-BCFFBD78586D}" type="parTrans" cxnId="{7B896378-35F8-40B1-9A18-ACBEBBC3CF3F}">
      <dgm:prSet/>
      <dgm:spPr/>
      <dgm:t>
        <a:bodyPr/>
        <a:lstStyle/>
        <a:p>
          <a:endParaRPr lang="es-CO" sz="2400"/>
        </a:p>
      </dgm:t>
    </dgm:pt>
    <dgm:pt modelId="{F62CE692-6224-47E4-B631-D6C0A0C84854}" type="sibTrans" cxnId="{7B896378-35F8-40B1-9A18-ACBEBBC3CF3F}">
      <dgm:prSet/>
      <dgm:spPr/>
      <dgm:t>
        <a:bodyPr/>
        <a:lstStyle/>
        <a:p>
          <a:endParaRPr lang="es-CO" sz="2400"/>
        </a:p>
      </dgm:t>
    </dgm:pt>
    <dgm:pt modelId="{6050E50F-7C44-44A5-8D65-8118F34FF72F}">
      <dgm:prSet custT="1"/>
      <dgm:spPr>
        <a:scene3d>
          <a:camera prst="orthographicFront">
            <a:rot lat="0" lon="0" rev="0"/>
          </a:camera>
          <a:lightRig rig="balanced" dir="t">
            <a:rot lat="0" lon="0" rev="8700000"/>
          </a:lightRig>
        </a:scene3d>
        <a:sp3d>
          <a:bevelT w="190500" h="38100"/>
        </a:sp3d>
      </dgm:spPr>
      <dgm:t>
        <a:bodyPr/>
        <a:lstStyle/>
        <a:p>
          <a:r>
            <a:rPr lang="es-CO" sz="1100" dirty="0">
              <a:latin typeface="Calibri"/>
              <a:ea typeface="Calibri" panose="020F0502020204030204" pitchFamily="34" charset="0"/>
              <a:cs typeface="Calibri"/>
            </a:rPr>
            <a:t>2_06. Estructura del Caso y de las Notas de Enseñanza</a:t>
          </a:r>
        </a:p>
      </dgm:t>
    </dgm:pt>
    <dgm:pt modelId="{0A3E4ED2-7B73-4A14-A113-49A788CAA38B}" type="parTrans" cxnId="{007749CF-8C84-40ED-B47B-25B4E642CD15}">
      <dgm:prSet/>
      <dgm:spPr/>
      <dgm:t>
        <a:bodyPr/>
        <a:lstStyle/>
        <a:p>
          <a:endParaRPr lang="es-CO" sz="2400"/>
        </a:p>
      </dgm:t>
    </dgm:pt>
    <dgm:pt modelId="{4E06A9AD-76FB-4F59-95C4-181EB2740DDD}" type="sibTrans" cxnId="{007749CF-8C84-40ED-B47B-25B4E642CD15}">
      <dgm:prSet/>
      <dgm:spPr/>
      <dgm:t>
        <a:bodyPr/>
        <a:lstStyle/>
        <a:p>
          <a:endParaRPr lang="es-CO" sz="2400"/>
        </a:p>
      </dgm:t>
    </dgm:pt>
    <dgm:pt modelId="{1C1E49A8-29F9-4491-BAE8-942C7F8CF9EE}">
      <dgm:prSet custT="1"/>
      <dgm:spPr>
        <a:scene3d>
          <a:camera prst="orthographicFront">
            <a:rot lat="0" lon="0" rev="0"/>
          </a:camera>
          <a:lightRig rig="balanced" dir="t">
            <a:rot lat="0" lon="0" rev="8700000"/>
          </a:lightRig>
        </a:scene3d>
        <a:sp3d>
          <a:bevelT w="190500" h="38100"/>
        </a:sp3d>
      </dgm:spPr>
      <dgm:t>
        <a:bodyPr/>
        <a:lstStyle/>
        <a:p>
          <a:r>
            <a:rPr lang="es-CO" sz="1100" dirty="0">
              <a:latin typeface="Calibri"/>
              <a:ea typeface="Calibri" panose="020F0502020204030204" pitchFamily="34" charset="0"/>
              <a:cs typeface="Calibri"/>
            </a:rPr>
            <a:t>2_07. Proceso de escritura de un caso de enseñanza</a:t>
          </a:r>
        </a:p>
      </dgm:t>
    </dgm:pt>
    <dgm:pt modelId="{55C26FC6-33A1-433E-86FA-B8B830269673}" type="parTrans" cxnId="{55851983-D76A-44B8-A99E-05DA88DC942B}">
      <dgm:prSet/>
      <dgm:spPr/>
      <dgm:t>
        <a:bodyPr/>
        <a:lstStyle/>
        <a:p>
          <a:endParaRPr lang="es-CO" sz="2400"/>
        </a:p>
      </dgm:t>
    </dgm:pt>
    <dgm:pt modelId="{C7D962BF-9EE7-45D1-9AD1-E1D9D528C118}" type="sibTrans" cxnId="{55851983-D76A-44B8-A99E-05DA88DC942B}">
      <dgm:prSet/>
      <dgm:spPr/>
      <dgm:t>
        <a:bodyPr/>
        <a:lstStyle/>
        <a:p>
          <a:endParaRPr lang="es-CO" sz="2400"/>
        </a:p>
      </dgm:t>
    </dgm:pt>
    <dgm:pt modelId="{AD9321AC-A5D5-4234-BC02-5924B372DAE0}">
      <dgm:prSet custT="1"/>
      <dgm:spPr>
        <a:scene3d>
          <a:camera prst="orthographicFront">
            <a:rot lat="0" lon="0" rev="0"/>
          </a:camera>
          <a:lightRig rig="balanced" dir="t">
            <a:rot lat="0" lon="0" rev="8700000"/>
          </a:lightRig>
        </a:scene3d>
        <a:sp3d>
          <a:bevelT w="190500" h="38100"/>
        </a:sp3d>
      </dgm:spPr>
      <dgm:t>
        <a:bodyPr/>
        <a:lstStyle/>
        <a:p>
          <a:r>
            <a:rPr lang="es-CO" sz="1100" dirty="0">
              <a:latin typeface="Calibri"/>
              <a:ea typeface="Calibri" panose="020F0502020204030204" pitchFamily="34" charset="0"/>
              <a:cs typeface="Times New Roman"/>
            </a:rPr>
            <a:t>2_08. Escritura de las Notas de enseñanza</a:t>
          </a:r>
        </a:p>
      </dgm:t>
    </dgm:pt>
    <dgm:pt modelId="{95FBEEC7-10BE-4FEB-9717-57FE637CF41E}" type="parTrans" cxnId="{518B518C-824D-486B-B7A8-D2CB5A3E0B79}">
      <dgm:prSet/>
      <dgm:spPr/>
      <dgm:t>
        <a:bodyPr/>
        <a:lstStyle/>
        <a:p>
          <a:endParaRPr lang="es-CO" sz="2400"/>
        </a:p>
      </dgm:t>
    </dgm:pt>
    <dgm:pt modelId="{94561CFA-FDFF-442F-900D-877B716E2EE0}" type="sibTrans" cxnId="{518B518C-824D-486B-B7A8-D2CB5A3E0B79}">
      <dgm:prSet/>
      <dgm:spPr/>
      <dgm:t>
        <a:bodyPr/>
        <a:lstStyle/>
        <a:p>
          <a:endParaRPr lang="es-CO" sz="2400"/>
        </a:p>
      </dgm:t>
    </dgm:pt>
    <dgm:pt modelId="{48DBED11-1FC4-456C-BCEE-41A6D1C3FC4B}">
      <dgm:prSet custT="1"/>
      <dgm:spPr>
        <a:scene3d>
          <a:camera prst="orthographicFront">
            <a:rot lat="0" lon="0" rev="0"/>
          </a:camera>
          <a:lightRig rig="balanced" dir="t">
            <a:rot lat="0" lon="0" rev="8700000"/>
          </a:lightRig>
        </a:scene3d>
        <a:sp3d>
          <a:bevelT w="190500" h="38100"/>
        </a:sp3d>
      </dgm:spPr>
      <dgm:t>
        <a:bodyPr/>
        <a:lstStyle/>
        <a:p>
          <a:r>
            <a:rPr lang="es-CO" sz="1100" b="1" dirty="0">
              <a:solidFill>
                <a:srgbClr val="00B0F0"/>
              </a:solidFill>
              <a:latin typeface="Calibri"/>
              <a:ea typeface="Calibri" panose="020F0502020204030204" pitchFamily="34" charset="0"/>
              <a:cs typeface="Calibri"/>
            </a:rPr>
            <a:t>2_09. Publicación del caso de enseñanza</a:t>
          </a:r>
          <a:endParaRPr lang="es-CO" sz="1100" b="1" dirty="0">
            <a:solidFill>
              <a:srgbClr val="00B0F0"/>
            </a:solidFill>
            <a:effectLst/>
            <a:latin typeface="Calibri"/>
            <a:ea typeface="Calibri" panose="020F0502020204030204" pitchFamily="34" charset="0"/>
            <a:cs typeface="Times New Roman" panose="02020603050405020304" pitchFamily="18" charset="0"/>
          </a:endParaRPr>
        </a:p>
      </dgm:t>
    </dgm:pt>
    <dgm:pt modelId="{0491274B-CCBC-40CF-AC65-36C789FF8BF5}" type="parTrans" cxnId="{5CEC4BDF-C09F-44C1-A44B-D146266519CC}">
      <dgm:prSet/>
      <dgm:spPr/>
      <dgm:t>
        <a:bodyPr/>
        <a:lstStyle/>
        <a:p>
          <a:endParaRPr lang="es-CO" sz="2400"/>
        </a:p>
      </dgm:t>
    </dgm:pt>
    <dgm:pt modelId="{FC2ED8A7-D4E6-4130-A2F2-55E43BD7EF35}" type="sibTrans" cxnId="{5CEC4BDF-C09F-44C1-A44B-D146266519CC}">
      <dgm:prSet/>
      <dgm:spPr/>
      <dgm:t>
        <a:bodyPr/>
        <a:lstStyle/>
        <a:p>
          <a:endParaRPr lang="es-CO" sz="2400"/>
        </a:p>
      </dgm:t>
    </dgm:pt>
    <dgm:pt modelId="{6FCEAE54-3922-46B6-9FBC-D023B064B7BB}">
      <dgm:prSet phldrT="[Text]" custT="1"/>
      <dgm:spPr>
        <a:scene3d>
          <a:camera prst="orthographicFront">
            <a:rot lat="0" lon="0" rev="0"/>
          </a:camera>
          <a:lightRig rig="balanced" dir="t">
            <a:rot lat="0" lon="0" rev="8700000"/>
          </a:lightRig>
        </a:scene3d>
        <a:sp3d>
          <a:bevelT w="190500" h="38100"/>
        </a:sp3d>
      </dgm:spPr>
      <dgm:t>
        <a:bodyPr/>
        <a:lstStyle/>
        <a:p>
          <a:pPr>
            <a:buFont typeface="+mj-lt"/>
            <a:buNone/>
          </a:pPr>
          <a:r>
            <a:rPr lang="es-MX" sz="1100" b="0" dirty="0">
              <a:solidFill>
                <a:schemeClr val="tx1"/>
              </a:solidFill>
              <a:latin typeface="+mn-lt"/>
              <a:cs typeface="Calibri"/>
            </a:rPr>
            <a:t>1_01. </a:t>
          </a:r>
          <a:r>
            <a:rPr lang="es-CO" sz="1100" b="0" dirty="0">
              <a:solidFill>
                <a:schemeClr val="tx1"/>
              </a:solidFill>
              <a:latin typeface="+mn-lt"/>
            </a:rPr>
            <a:t>¿Qué es y qué no es un caso de enseñanza?</a:t>
          </a:r>
          <a:endParaRPr lang="en-US" sz="1100" b="0" dirty="0">
            <a:solidFill>
              <a:schemeClr val="tx1"/>
            </a:solidFill>
          </a:endParaRPr>
        </a:p>
      </dgm:t>
    </dgm:pt>
    <dgm:pt modelId="{CFB0C9B8-8317-43BE-BC72-DA1D0C494715}" type="parTrans" cxnId="{9FB263F4-A68C-47C2-B5C5-07346C405944}">
      <dgm:prSet/>
      <dgm:spPr/>
      <dgm:t>
        <a:bodyPr/>
        <a:lstStyle/>
        <a:p>
          <a:endParaRPr lang="es-CO" sz="2400"/>
        </a:p>
      </dgm:t>
    </dgm:pt>
    <dgm:pt modelId="{A0DCF29D-5194-4DD4-98B7-DDEB078BCF86}" type="sibTrans" cxnId="{9FB263F4-A68C-47C2-B5C5-07346C405944}">
      <dgm:prSet/>
      <dgm:spPr/>
      <dgm:t>
        <a:bodyPr/>
        <a:lstStyle/>
        <a:p>
          <a:endParaRPr lang="es-CO" sz="2400"/>
        </a:p>
      </dgm:t>
    </dgm:pt>
    <dgm:pt modelId="{152F83B8-CB7B-4A1F-83F0-7C7D2E698CA5}" type="pres">
      <dgm:prSet presAssocID="{C80B8609-AE62-49EA-9E18-036367D967DB}" presName="linear" presStyleCnt="0">
        <dgm:presLayoutVars>
          <dgm:animLvl val="lvl"/>
          <dgm:resizeHandles val="exact"/>
        </dgm:presLayoutVars>
      </dgm:prSet>
      <dgm:spPr/>
    </dgm:pt>
    <dgm:pt modelId="{FC941B98-DB5D-4B0C-8D21-5CA4DDAADE14}" type="pres">
      <dgm:prSet presAssocID="{D3FD1A23-D2EC-461F-B127-31336A5D44DC}" presName="parentText" presStyleLbl="node1" presStyleIdx="0" presStyleCnt="18">
        <dgm:presLayoutVars>
          <dgm:chMax val="0"/>
          <dgm:bulletEnabled val="1"/>
        </dgm:presLayoutVars>
      </dgm:prSet>
      <dgm:spPr/>
    </dgm:pt>
    <dgm:pt modelId="{1394D564-6752-4B17-BF1B-D5DA3F228C3A}" type="pres">
      <dgm:prSet presAssocID="{446AAD29-E655-4BD7-A4F3-DB5B075765F8}" presName="spacer" presStyleCnt="0"/>
      <dgm:spPr/>
    </dgm:pt>
    <dgm:pt modelId="{BF4F27AD-3D49-43C1-B6E8-245647612823}" type="pres">
      <dgm:prSet presAssocID="{6FCEAE54-3922-46B6-9FBC-D023B064B7BB}" presName="parentText" presStyleLbl="node1" presStyleIdx="1" presStyleCnt="18">
        <dgm:presLayoutVars>
          <dgm:chMax val="0"/>
          <dgm:bulletEnabled val="1"/>
        </dgm:presLayoutVars>
      </dgm:prSet>
      <dgm:spPr/>
    </dgm:pt>
    <dgm:pt modelId="{5BCB277D-CB89-4EF8-BBA0-3A4C3778E774}" type="pres">
      <dgm:prSet presAssocID="{A0DCF29D-5194-4DD4-98B7-DDEB078BCF86}" presName="spacer" presStyleCnt="0"/>
      <dgm:spPr/>
    </dgm:pt>
    <dgm:pt modelId="{766403E0-444D-46A9-AAA0-8D5234FE5C6E}" type="pres">
      <dgm:prSet presAssocID="{8F2F1283-E46E-419F-BBCD-695952C88582}" presName="parentText" presStyleLbl="node1" presStyleIdx="2" presStyleCnt="18">
        <dgm:presLayoutVars>
          <dgm:chMax val="0"/>
          <dgm:bulletEnabled val="1"/>
        </dgm:presLayoutVars>
      </dgm:prSet>
      <dgm:spPr/>
    </dgm:pt>
    <dgm:pt modelId="{4D043648-FF78-4778-A73C-B362AA8AD52E}" type="pres">
      <dgm:prSet presAssocID="{AA1445FF-18B6-4C57-A80B-0A6C1E8570DC}" presName="spacer" presStyleCnt="0"/>
      <dgm:spPr/>
    </dgm:pt>
    <dgm:pt modelId="{7EBA2CE5-6D8F-4DA7-80CD-3D869C6A31CD}" type="pres">
      <dgm:prSet presAssocID="{26694DDC-0FE2-4451-A79B-17C1C6CA38A4}" presName="parentText" presStyleLbl="node1" presStyleIdx="3" presStyleCnt="18">
        <dgm:presLayoutVars>
          <dgm:chMax val="0"/>
          <dgm:bulletEnabled val="1"/>
        </dgm:presLayoutVars>
      </dgm:prSet>
      <dgm:spPr/>
    </dgm:pt>
    <dgm:pt modelId="{BAB6918E-4424-48F1-B90A-08E487057409}" type="pres">
      <dgm:prSet presAssocID="{AAB1546B-4B7F-4162-9D99-10D1B3EDDA47}" presName="spacer" presStyleCnt="0"/>
      <dgm:spPr/>
    </dgm:pt>
    <dgm:pt modelId="{0FFBEE0C-C86B-4E7C-BFD0-791029D4FE63}" type="pres">
      <dgm:prSet presAssocID="{24ECB240-4DC2-4BF3-8B8B-F153D3D80FD8}" presName="parentText" presStyleLbl="node1" presStyleIdx="4" presStyleCnt="18">
        <dgm:presLayoutVars>
          <dgm:chMax val="0"/>
          <dgm:bulletEnabled val="1"/>
        </dgm:presLayoutVars>
      </dgm:prSet>
      <dgm:spPr/>
    </dgm:pt>
    <dgm:pt modelId="{BA4DBBAE-7936-4EDF-960E-2A5BE65DC810}" type="pres">
      <dgm:prSet presAssocID="{44558703-C987-41BB-8815-BC47A07F6200}" presName="spacer" presStyleCnt="0"/>
      <dgm:spPr/>
    </dgm:pt>
    <dgm:pt modelId="{56A1D4E8-3272-41F1-BF9A-FC48A247A826}" type="pres">
      <dgm:prSet presAssocID="{4347CA87-525C-4978-B877-4D07EBF854D2}" presName="parentText" presStyleLbl="node1" presStyleIdx="5" presStyleCnt="18">
        <dgm:presLayoutVars>
          <dgm:chMax val="0"/>
          <dgm:bulletEnabled val="1"/>
        </dgm:presLayoutVars>
      </dgm:prSet>
      <dgm:spPr/>
    </dgm:pt>
    <dgm:pt modelId="{FD227C02-DF2E-48C3-8DDE-A9A39F57D68E}" type="pres">
      <dgm:prSet presAssocID="{ABC519DB-E12D-4F96-A5E5-BDB24A88C0D5}" presName="spacer" presStyleCnt="0"/>
      <dgm:spPr/>
    </dgm:pt>
    <dgm:pt modelId="{EEB90F89-BDED-40EB-BCEA-DF70474F0E9C}" type="pres">
      <dgm:prSet presAssocID="{26B35FDE-2870-4DC1-A090-A65A223AF224}" presName="parentText" presStyleLbl="node1" presStyleIdx="6" presStyleCnt="18">
        <dgm:presLayoutVars>
          <dgm:chMax val="0"/>
          <dgm:bulletEnabled val="1"/>
        </dgm:presLayoutVars>
      </dgm:prSet>
      <dgm:spPr/>
    </dgm:pt>
    <dgm:pt modelId="{ED308D6A-6262-46CC-9466-D695BE38DC5B}" type="pres">
      <dgm:prSet presAssocID="{483EBA01-DE01-4AD7-817B-AEECEC9DB12D}" presName="spacer" presStyleCnt="0"/>
      <dgm:spPr/>
    </dgm:pt>
    <dgm:pt modelId="{952B8499-216C-4B2E-9059-BE8138E070B8}" type="pres">
      <dgm:prSet presAssocID="{AF54AC64-461D-4FB0-81A8-608ADB89FEE4}" presName="parentText" presStyleLbl="node1" presStyleIdx="7" presStyleCnt="18">
        <dgm:presLayoutVars>
          <dgm:chMax val="0"/>
          <dgm:bulletEnabled val="1"/>
        </dgm:presLayoutVars>
      </dgm:prSet>
      <dgm:spPr/>
    </dgm:pt>
    <dgm:pt modelId="{38268CEB-33D0-49B8-B80D-0D171AB6A8A2}" type="pres">
      <dgm:prSet presAssocID="{0077D4AB-6D39-4E3A-B4D3-CEEB0FCAF7B6}" presName="spacer" presStyleCnt="0"/>
      <dgm:spPr/>
    </dgm:pt>
    <dgm:pt modelId="{FAE8999C-75CC-4017-BE11-D22022F2F4FF}" type="pres">
      <dgm:prSet presAssocID="{5ECF571F-2870-47F2-A131-D9C2A4582032}" presName="parentText" presStyleLbl="node1" presStyleIdx="8" presStyleCnt="18">
        <dgm:presLayoutVars>
          <dgm:chMax val="0"/>
          <dgm:bulletEnabled val="1"/>
        </dgm:presLayoutVars>
      </dgm:prSet>
      <dgm:spPr/>
    </dgm:pt>
    <dgm:pt modelId="{C5F7F5EC-59B7-43F3-BB6C-E5C10BC2A80F}" type="pres">
      <dgm:prSet presAssocID="{D2D95FFD-E616-4DDD-846F-8F730548E38D}" presName="spacer" presStyleCnt="0"/>
      <dgm:spPr/>
    </dgm:pt>
    <dgm:pt modelId="{F6D62BEC-7762-44C9-88F1-04550760B4E6}" type="pres">
      <dgm:prSet presAssocID="{930181E8-C9D4-4813-95C1-7B87C8208DA9}" presName="parentText" presStyleLbl="node1" presStyleIdx="9" presStyleCnt="18">
        <dgm:presLayoutVars>
          <dgm:chMax val="0"/>
          <dgm:bulletEnabled val="1"/>
        </dgm:presLayoutVars>
      </dgm:prSet>
      <dgm:spPr/>
    </dgm:pt>
    <dgm:pt modelId="{5D01BE9D-3ED5-4EDE-88C1-B00D3D31CCD7}" type="pres">
      <dgm:prSet presAssocID="{2C90EEF5-A8FF-45BF-B8E6-B44A53E3FDCC}" presName="spacer" presStyleCnt="0"/>
      <dgm:spPr/>
    </dgm:pt>
    <dgm:pt modelId="{44DFE3DE-2CA3-4A7A-AC30-EAE161BCB135}" type="pres">
      <dgm:prSet presAssocID="{2135E868-0516-44F7-B6B4-CF0FC3E611D7}" presName="parentText" presStyleLbl="node1" presStyleIdx="10" presStyleCnt="18">
        <dgm:presLayoutVars>
          <dgm:chMax val="0"/>
          <dgm:bulletEnabled val="1"/>
        </dgm:presLayoutVars>
      </dgm:prSet>
      <dgm:spPr/>
    </dgm:pt>
    <dgm:pt modelId="{A3B3993B-304B-43B4-8C8D-CF3D059DBF16}" type="pres">
      <dgm:prSet presAssocID="{27CAB6A2-A93B-41D0-BE70-C6D106311E1A}" presName="spacer" presStyleCnt="0"/>
      <dgm:spPr/>
    </dgm:pt>
    <dgm:pt modelId="{B77777A0-67ED-41B1-931C-143A7CB0511B}" type="pres">
      <dgm:prSet presAssocID="{4FFA4C5D-1A91-4AB0-B146-EC19ED296323}" presName="parentText" presStyleLbl="node1" presStyleIdx="11" presStyleCnt="18">
        <dgm:presLayoutVars>
          <dgm:chMax val="0"/>
          <dgm:bulletEnabled val="1"/>
        </dgm:presLayoutVars>
      </dgm:prSet>
      <dgm:spPr/>
    </dgm:pt>
    <dgm:pt modelId="{62ACA7B3-6BF2-41A4-B8FF-68DDF34D980C}" type="pres">
      <dgm:prSet presAssocID="{66937CAA-2B44-438C-8BF8-DE40A07D9CE0}" presName="spacer" presStyleCnt="0"/>
      <dgm:spPr/>
    </dgm:pt>
    <dgm:pt modelId="{2C4F78CE-0963-4C20-93EC-DA7D6FBC69A9}" type="pres">
      <dgm:prSet presAssocID="{B1FB69AC-F282-41BE-A5BA-94611C587AB2}" presName="parentText" presStyleLbl="node1" presStyleIdx="12" presStyleCnt="18">
        <dgm:presLayoutVars>
          <dgm:chMax val="0"/>
          <dgm:bulletEnabled val="1"/>
        </dgm:presLayoutVars>
      </dgm:prSet>
      <dgm:spPr/>
    </dgm:pt>
    <dgm:pt modelId="{05A480FE-29DD-4E57-9C5F-B64B9934A3B2}" type="pres">
      <dgm:prSet presAssocID="{9F5CAD01-011A-438E-91AF-C356F4AF9FE3}" presName="spacer" presStyleCnt="0"/>
      <dgm:spPr/>
    </dgm:pt>
    <dgm:pt modelId="{DDB2C9D7-B4F7-43BB-9296-07B8E20C1F04}" type="pres">
      <dgm:prSet presAssocID="{104FCE0B-C39F-4797-981B-8D940A0FC77F}" presName="parentText" presStyleLbl="node1" presStyleIdx="13" presStyleCnt="18">
        <dgm:presLayoutVars>
          <dgm:chMax val="0"/>
          <dgm:bulletEnabled val="1"/>
        </dgm:presLayoutVars>
      </dgm:prSet>
      <dgm:spPr/>
    </dgm:pt>
    <dgm:pt modelId="{242B2DA7-C394-4F3D-80FA-3244FBB4CFA9}" type="pres">
      <dgm:prSet presAssocID="{F62CE692-6224-47E4-B631-D6C0A0C84854}" presName="spacer" presStyleCnt="0"/>
      <dgm:spPr/>
    </dgm:pt>
    <dgm:pt modelId="{C2FF0721-88A4-406C-A7B0-E2C774E086AE}" type="pres">
      <dgm:prSet presAssocID="{6050E50F-7C44-44A5-8D65-8118F34FF72F}" presName="parentText" presStyleLbl="node1" presStyleIdx="14" presStyleCnt="18">
        <dgm:presLayoutVars>
          <dgm:chMax val="0"/>
          <dgm:bulletEnabled val="1"/>
        </dgm:presLayoutVars>
      </dgm:prSet>
      <dgm:spPr/>
    </dgm:pt>
    <dgm:pt modelId="{7F533963-1684-4503-AAC6-C42D0D9D25ED}" type="pres">
      <dgm:prSet presAssocID="{4E06A9AD-76FB-4F59-95C4-181EB2740DDD}" presName="spacer" presStyleCnt="0"/>
      <dgm:spPr/>
    </dgm:pt>
    <dgm:pt modelId="{522A3346-F44F-4BE0-9FC0-7DC32B084894}" type="pres">
      <dgm:prSet presAssocID="{1C1E49A8-29F9-4491-BAE8-942C7F8CF9EE}" presName="parentText" presStyleLbl="node1" presStyleIdx="15" presStyleCnt="18">
        <dgm:presLayoutVars>
          <dgm:chMax val="0"/>
          <dgm:bulletEnabled val="1"/>
        </dgm:presLayoutVars>
      </dgm:prSet>
      <dgm:spPr/>
    </dgm:pt>
    <dgm:pt modelId="{56D79FF4-CCEA-4F2C-8502-948A76142727}" type="pres">
      <dgm:prSet presAssocID="{C7D962BF-9EE7-45D1-9AD1-E1D9D528C118}" presName="spacer" presStyleCnt="0"/>
      <dgm:spPr/>
    </dgm:pt>
    <dgm:pt modelId="{54C9DB94-85C5-4967-9671-3CB2D7B94A0C}" type="pres">
      <dgm:prSet presAssocID="{AD9321AC-A5D5-4234-BC02-5924B372DAE0}" presName="parentText" presStyleLbl="node1" presStyleIdx="16" presStyleCnt="18">
        <dgm:presLayoutVars>
          <dgm:chMax val="0"/>
          <dgm:bulletEnabled val="1"/>
        </dgm:presLayoutVars>
      </dgm:prSet>
      <dgm:spPr/>
    </dgm:pt>
    <dgm:pt modelId="{8A54E940-FF7F-41DF-95F5-1E0A8014C141}" type="pres">
      <dgm:prSet presAssocID="{94561CFA-FDFF-442F-900D-877B716E2EE0}" presName="spacer" presStyleCnt="0"/>
      <dgm:spPr/>
    </dgm:pt>
    <dgm:pt modelId="{E53F43BC-D5A2-4B00-8788-29D127B4CF07}" type="pres">
      <dgm:prSet presAssocID="{48DBED11-1FC4-456C-BCEE-41A6D1C3FC4B}" presName="parentText" presStyleLbl="node1" presStyleIdx="17" presStyleCnt="18" custLinFactNeighborX="-3670" custLinFactNeighborY="-30832">
        <dgm:presLayoutVars>
          <dgm:chMax val="0"/>
          <dgm:bulletEnabled val="1"/>
        </dgm:presLayoutVars>
      </dgm:prSet>
      <dgm:spPr/>
    </dgm:pt>
  </dgm:ptLst>
  <dgm:cxnLst>
    <dgm:cxn modelId="{401D3701-D62D-40ED-AD33-AAC0C5C46AE2}" type="presOf" srcId="{104FCE0B-C39F-4797-981B-8D940A0FC77F}" destId="{DDB2C9D7-B4F7-43BB-9296-07B8E20C1F04}" srcOrd="0" destOrd="0" presId="urn:microsoft.com/office/officeart/2005/8/layout/vList2"/>
    <dgm:cxn modelId="{41751108-B985-4769-9F05-9B280EF4D7CA}" type="presOf" srcId="{930181E8-C9D4-4813-95C1-7B87C8208DA9}" destId="{F6D62BEC-7762-44C9-88F1-04550760B4E6}" srcOrd="0" destOrd="0" presId="urn:microsoft.com/office/officeart/2005/8/layout/vList2"/>
    <dgm:cxn modelId="{6EF21610-7E6E-4DC2-8CC7-48ACB87DF67F}" srcId="{C80B8609-AE62-49EA-9E18-036367D967DB}" destId="{8F2F1283-E46E-419F-BBCD-695952C88582}" srcOrd="2" destOrd="0" parTransId="{215C9C1C-2888-4106-B53D-E5FF9BCCCFAA}" sibTransId="{AA1445FF-18B6-4C57-A80B-0A6C1E8570DC}"/>
    <dgm:cxn modelId="{FFF87C18-EE2A-4C10-97E7-465E4F5870A1}" type="presOf" srcId="{4FFA4C5D-1A91-4AB0-B146-EC19ED296323}" destId="{B77777A0-67ED-41B1-931C-143A7CB0511B}" srcOrd="0" destOrd="0" presId="urn:microsoft.com/office/officeart/2005/8/layout/vList2"/>
    <dgm:cxn modelId="{3BE6C51E-435F-42AD-ABD9-DE0C83E89A0F}" type="presOf" srcId="{5ECF571F-2870-47F2-A131-D9C2A4582032}" destId="{FAE8999C-75CC-4017-BE11-D22022F2F4FF}" srcOrd="0" destOrd="0" presId="urn:microsoft.com/office/officeart/2005/8/layout/vList2"/>
    <dgm:cxn modelId="{144BD639-6477-4BAE-A518-7B21AA3513B0}" type="presOf" srcId="{24ECB240-4DC2-4BF3-8B8B-F153D3D80FD8}" destId="{0FFBEE0C-C86B-4E7C-BFD0-791029D4FE63}" srcOrd="0" destOrd="0" presId="urn:microsoft.com/office/officeart/2005/8/layout/vList2"/>
    <dgm:cxn modelId="{0232713F-7A66-498E-8216-61707B5E0F47}" srcId="{C80B8609-AE62-49EA-9E18-036367D967DB}" destId="{2135E868-0516-44F7-B6B4-CF0FC3E611D7}" srcOrd="10" destOrd="0" parTransId="{F5E2DA0A-7D5F-453B-8488-857FBA9AE3D8}" sibTransId="{27CAB6A2-A93B-41D0-BE70-C6D106311E1A}"/>
    <dgm:cxn modelId="{7529FA5D-5171-41DF-90E9-B15E4DFAFB3A}" type="presOf" srcId="{6050E50F-7C44-44A5-8D65-8118F34FF72F}" destId="{C2FF0721-88A4-406C-A7B0-E2C774E086AE}" srcOrd="0" destOrd="0" presId="urn:microsoft.com/office/officeart/2005/8/layout/vList2"/>
    <dgm:cxn modelId="{1CDC5163-3290-48D4-896C-8B4AD3611486}" srcId="{C80B8609-AE62-49EA-9E18-036367D967DB}" destId="{26694DDC-0FE2-4451-A79B-17C1C6CA38A4}" srcOrd="3" destOrd="0" parTransId="{D1FC0E10-EDA7-469A-9415-F333404E735E}" sibTransId="{AAB1546B-4B7F-4162-9D99-10D1B3EDDA47}"/>
    <dgm:cxn modelId="{CA6C7D65-116C-4E30-8FD4-7562E64A71D7}" type="presOf" srcId="{D3FD1A23-D2EC-461F-B127-31336A5D44DC}" destId="{FC941B98-DB5D-4B0C-8D21-5CA4DDAADE14}" srcOrd="0" destOrd="0" presId="urn:microsoft.com/office/officeart/2005/8/layout/vList2"/>
    <dgm:cxn modelId="{229D246A-8257-4031-A074-CE893AC8C0B5}" srcId="{C80B8609-AE62-49EA-9E18-036367D967DB}" destId="{24ECB240-4DC2-4BF3-8B8B-F153D3D80FD8}" srcOrd="4" destOrd="0" parTransId="{70A2AE08-EC5F-4050-8B20-07D47E3BE001}" sibTransId="{44558703-C987-41BB-8815-BC47A07F6200}"/>
    <dgm:cxn modelId="{E419576A-0551-4C14-9CBE-C939809DFB77}" type="presOf" srcId="{2135E868-0516-44F7-B6B4-CF0FC3E611D7}" destId="{44DFE3DE-2CA3-4A7A-AC30-EAE161BCB135}" srcOrd="0" destOrd="0" presId="urn:microsoft.com/office/officeart/2005/8/layout/vList2"/>
    <dgm:cxn modelId="{DEFBE26A-6CF1-4239-860F-B634836F97A7}" type="presOf" srcId="{C80B8609-AE62-49EA-9E18-036367D967DB}" destId="{152F83B8-CB7B-4A1F-83F0-7C7D2E698CA5}" srcOrd="0" destOrd="0" presId="urn:microsoft.com/office/officeart/2005/8/layout/vList2"/>
    <dgm:cxn modelId="{7B896378-35F8-40B1-9A18-ACBEBBC3CF3F}" srcId="{C80B8609-AE62-49EA-9E18-036367D967DB}" destId="{104FCE0B-C39F-4797-981B-8D940A0FC77F}" srcOrd="13" destOrd="0" parTransId="{A4F13D8C-FD4F-4C95-84D2-BCFFBD78586D}" sibTransId="{F62CE692-6224-47E4-B631-D6C0A0C84854}"/>
    <dgm:cxn modelId="{55851983-D76A-44B8-A99E-05DA88DC942B}" srcId="{C80B8609-AE62-49EA-9E18-036367D967DB}" destId="{1C1E49A8-29F9-4491-BAE8-942C7F8CF9EE}" srcOrd="15" destOrd="0" parTransId="{55C26FC6-33A1-433E-86FA-B8B830269673}" sibTransId="{C7D962BF-9EE7-45D1-9AD1-E1D9D528C118}"/>
    <dgm:cxn modelId="{518B518C-824D-486B-B7A8-D2CB5A3E0B79}" srcId="{C80B8609-AE62-49EA-9E18-036367D967DB}" destId="{AD9321AC-A5D5-4234-BC02-5924B372DAE0}" srcOrd="16" destOrd="0" parTransId="{95FBEEC7-10BE-4FEB-9717-57FE637CF41E}" sibTransId="{94561CFA-FDFF-442F-900D-877B716E2EE0}"/>
    <dgm:cxn modelId="{4BE7F398-93CA-4FDC-B2C3-E00B979E3DE7}" type="presOf" srcId="{4347CA87-525C-4978-B877-4D07EBF854D2}" destId="{56A1D4E8-3272-41F1-BF9A-FC48A247A826}" srcOrd="0" destOrd="0" presId="urn:microsoft.com/office/officeart/2005/8/layout/vList2"/>
    <dgm:cxn modelId="{97E09BA6-81E5-4F68-B4A6-DE39888DEBA0}" type="presOf" srcId="{26B35FDE-2870-4DC1-A090-A65A223AF224}" destId="{EEB90F89-BDED-40EB-BCEA-DF70474F0E9C}" srcOrd="0" destOrd="0" presId="urn:microsoft.com/office/officeart/2005/8/layout/vList2"/>
    <dgm:cxn modelId="{56C05CA7-B73C-4064-B551-8F2BF2B90064}" type="presOf" srcId="{6FCEAE54-3922-46B6-9FBC-D023B064B7BB}" destId="{BF4F27AD-3D49-43C1-B6E8-245647612823}" srcOrd="0" destOrd="0" presId="urn:microsoft.com/office/officeart/2005/8/layout/vList2"/>
    <dgm:cxn modelId="{0E8AA2AF-8A10-488B-8C06-7379EE252164}" type="presOf" srcId="{8F2F1283-E46E-419F-BBCD-695952C88582}" destId="{766403E0-444D-46A9-AAA0-8D5234FE5C6E}" srcOrd="0" destOrd="0" presId="urn:microsoft.com/office/officeart/2005/8/layout/vList2"/>
    <dgm:cxn modelId="{A538CEB0-7F95-4E24-83EF-F4DB8F059F79}" type="presOf" srcId="{AF54AC64-461D-4FB0-81A8-608ADB89FEE4}" destId="{952B8499-216C-4B2E-9059-BE8138E070B8}" srcOrd="0" destOrd="0" presId="urn:microsoft.com/office/officeart/2005/8/layout/vList2"/>
    <dgm:cxn modelId="{659250B1-9FB4-42FA-9AEE-8BCC3EABF809}" srcId="{C80B8609-AE62-49EA-9E18-036367D967DB}" destId="{4FFA4C5D-1A91-4AB0-B146-EC19ED296323}" srcOrd="11" destOrd="0" parTransId="{499F7FCC-69D1-4E8E-9EB8-92D5C3835B47}" sibTransId="{66937CAA-2B44-438C-8BF8-DE40A07D9CE0}"/>
    <dgm:cxn modelId="{DBBB2CB4-E23F-47A1-94C2-7A33D0A787DE}" type="presOf" srcId="{AD9321AC-A5D5-4234-BC02-5924B372DAE0}" destId="{54C9DB94-85C5-4967-9671-3CB2D7B94A0C}" srcOrd="0" destOrd="0" presId="urn:microsoft.com/office/officeart/2005/8/layout/vList2"/>
    <dgm:cxn modelId="{CD4BE5B7-C3ED-4B5C-9B2D-C9ABEEAB350E}" srcId="{C80B8609-AE62-49EA-9E18-036367D967DB}" destId="{5ECF571F-2870-47F2-A131-D9C2A4582032}" srcOrd="8" destOrd="0" parTransId="{FC76D1C8-28C6-466E-AB95-09F272F5E16A}" sibTransId="{D2D95FFD-E616-4DDD-846F-8F730548E38D}"/>
    <dgm:cxn modelId="{A1756BC3-B834-4926-8FAC-77E2C4B2E8CE}" type="presOf" srcId="{B1FB69AC-F282-41BE-A5BA-94611C587AB2}" destId="{2C4F78CE-0963-4C20-93EC-DA7D6FBC69A9}" srcOrd="0" destOrd="0" presId="urn:microsoft.com/office/officeart/2005/8/layout/vList2"/>
    <dgm:cxn modelId="{007749CF-8C84-40ED-B47B-25B4E642CD15}" srcId="{C80B8609-AE62-49EA-9E18-036367D967DB}" destId="{6050E50F-7C44-44A5-8D65-8118F34FF72F}" srcOrd="14" destOrd="0" parTransId="{0A3E4ED2-7B73-4A14-A113-49A788CAA38B}" sibTransId="{4E06A9AD-76FB-4F59-95C4-181EB2740DDD}"/>
    <dgm:cxn modelId="{342F83D1-3826-4C95-90D7-96512B65F267}" srcId="{C80B8609-AE62-49EA-9E18-036367D967DB}" destId="{D3FD1A23-D2EC-461F-B127-31336A5D44DC}" srcOrd="0" destOrd="0" parTransId="{14B6AAD4-5536-43D2-A1B0-F90A5733AA98}" sibTransId="{446AAD29-E655-4BD7-A4F3-DB5B075765F8}"/>
    <dgm:cxn modelId="{D8AC87D4-4CE1-435D-BA13-1897276FDEB6}" srcId="{C80B8609-AE62-49EA-9E18-036367D967DB}" destId="{B1FB69AC-F282-41BE-A5BA-94611C587AB2}" srcOrd="12" destOrd="0" parTransId="{1171BB77-0A00-4CDE-9315-B6602E57191D}" sibTransId="{9F5CAD01-011A-438E-91AF-C356F4AF9FE3}"/>
    <dgm:cxn modelId="{5CEC4BDF-C09F-44C1-A44B-D146266519CC}" srcId="{C80B8609-AE62-49EA-9E18-036367D967DB}" destId="{48DBED11-1FC4-456C-BCEE-41A6D1C3FC4B}" srcOrd="17" destOrd="0" parTransId="{0491274B-CCBC-40CF-AC65-36C789FF8BF5}" sibTransId="{FC2ED8A7-D4E6-4130-A2F2-55E43BD7EF35}"/>
    <dgm:cxn modelId="{6E69D3E0-7B31-4F04-AF4A-8BF4653E962F}" srcId="{C80B8609-AE62-49EA-9E18-036367D967DB}" destId="{930181E8-C9D4-4813-95C1-7B87C8208DA9}" srcOrd="9" destOrd="0" parTransId="{4D5939D7-E2D4-415B-950D-F5FCCE4B8092}" sibTransId="{2C90EEF5-A8FF-45BF-B8E6-B44A53E3FDCC}"/>
    <dgm:cxn modelId="{EDC851E1-384B-4253-BBFB-D5A3126A3EE2}" type="presOf" srcId="{48DBED11-1FC4-456C-BCEE-41A6D1C3FC4B}" destId="{E53F43BC-D5A2-4B00-8788-29D127B4CF07}" srcOrd="0" destOrd="0" presId="urn:microsoft.com/office/officeart/2005/8/layout/vList2"/>
    <dgm:cxn modelId="{608591E3-727D-4CB8-9733-742C5DF5A110}" type="presOf" srcId="{26694DDC-0FE2-4451-A79B-17C1C6CA38A4}" destId="{7EBA2CE5-6D8F-4DA7-80CD-3D869C6A31CD}" srcOrd="0" destOrd="0" presId="urn:microsoft.com/office/officeart/2005/8/layout/vList2"/>
    <dgm:cxn modelId="{929738E8-A26E-4D16-93E5-CD15A2E52034}" srcId="{C80B8609-AE62-49EA-9E18-036367D967DB}" destId="{4347CA87-525C-4978-B877-4D07EBF854D2}" srcOrd="5" destOrd="0" parTransId="{1573756B-9CC5-43C9-9FED-298FF8DA3AA7}" sibTransId="{ABC519DB-E12D-4F96-A5E5-BDB24A88C0D5}"/>
    <dgm:cxn modelId="{FEB8F6EB-7030-451D-912C-5D4B73BD333F}" srcId="{C80B8609-AE62-49EA-9E18-036367D967DB}" destId="{AF54AC64-461D-4FB0-81A8-608ADB89FEE4}" srcOrd="7" destOrd="0" parTransId="{32BC8FA8-F0FC-49C0-B333-90C9FF7116E4}" sibTransId="{0077D4AB-6D39-4E3A-B4D3-CEEB0FCAF7B6}"/>
    <dgm:cxn modelId="{F51367F0-8A6C-4456-B78A-FBB86F8F0FB0}" type="presOf" srcId="{1C1E49A8-29F9-4491-BAE8-942C7F8CF9EE}" destId="{522A3346-F44F-4BE0-9FC0-7DC32B084894}" srcOrd="0" destOrd="0" presId="urn:microsoft.com/office/officeart/2005/8/layout/vList2"/>
    <dgm:cxn modelId="{9FB263F4-A68C-47C2-B5C5-07346C405944}" srcId="{C80B8609-AE62-49EA-9E18-036367D967DB}" destId="{6FCEAE54-3922-46B6-9FBC-D023B064B7BB}" srcOrd="1" destOrd="0" parTransId="{CFB0C9B8-8317-43BE-BC72-DA1D0C494715}" sibTransId="{A0DCF29D-5194-4DD4-98B7-DDEB078BCF86}"/>
    <dgm:cxn modelId="{B446E3F8-DAE4-4334-A4FD-495C6CA9B012}" srcId="{C80B8609-AE62-49EA-9E18-036367D967DB}" destId="{26B35FDE-2870-4DC1-A090-A65A223AF224}" srcOrd="6" destOrd="0" parTransId="{92A73F29-3C52-4FBF-AA33-60BE5F58C477}" sibTransId="{483EBA01-DE01-4AD7-817B-AEECEC9DB12D}"/>
    <dgm:cxn modelId="{3F639762-DDB5-4143-94F1-5D72158C0637}" type="presParOf" srcId="{152F83B8-CB7B-4A1F-83F0-7C7D2E698CA5}" destId="{FC941B98-DB5D-4B0C-8D21-5CA4DDAADE14}" srcOrd="0" destOrd="0" presId="urn:microsoft.com/office/officeart/2005/8/layout/vList2"/>
    <dgm:cxn modelId="{44F8A4BD-0678-4BC7-9B39-0649E7467C98}" type="presParOf" srcId="{152F83B8-CB7B-4A1F-83F0-7C7D2E698CA5}" destId="{1394D564-6752-4B17-BF1B-D5DA3F228C3A}" srcOrd="1" destOrd="0" presId="urn:microsoft.com/office/officeart/2005/8/layout/vList2"/>
    <dgm:cxn modelId="{A1FC5ECD-8D10-44A0-9A9E-5C0A113F362C}" type="presParOf" srcId="{152F83B8-CB7B-4A1F-83F0-7C7D2E698CA5}" destId="{BF4F27AD-3D49-43C1-B6E8-245647612823}" srcOrd="2" destOrd="0" presId="urn:microsoft.com/office/officeart/2005/8/layout/vList2"/>
    <dgm:cxn modelId="{F48F720D-BA49-41E1-A5DC-0CB0AD0A6140}" type="presParOf" srcId="{152F83B8-CB7B-4A1F-83F0-7C7D2E698CA5}" destId="{5BCB277D-CB89-4EF8-BBA0-3A4C3778E774}" srcOrd="3" destOrd="0" presId="urn:microsoft.com/office/officeart/2005/8/layout/vList2"/>
    <dgm:cxn modelId="{65220D5E-8551-430D-8F65-7774D46DE81D}" type="presParOf" srcId="{152F83B8-CB7B-4A1F-83F0-7C7D2E698CA5}" destId="{766403E0-444D-46A9-AAA0-8D5234FE5C6E}" srcOrd="4" destOrd="0" presId="urn:microsoft.com/office/officeart/2005/8/layout/vList2"/>
    <dgm:cxn modelId="{40CCC7A8-C1B1-479C-981F-605D5BF6BBCA}" type="presParOf" srcId="{152F83B8-CB7B-4A1F-83F0-7C7D2E698CA5}" destId="{4D043648-FF78-4778-A73C-B362AA8AD52E}" srcOrd="5" destOrd="0" presId="urn:microsoft.com/office/officeart/2005/8/layout/vList2"/>
    <dgm:cxn modelId="{E560A557-60B0-4FF6-AAA0-100FD6196997}" type="presParOf" srcId="{152F83B8-CB7B-4A1F-83F0-7C7D2E698CA5}" destId="{7EBA2CE5-6D8F-4DA7-80CD-3D869C6A31CD}" srcOrd="6" destOrd="0" presId="urn:microsoft.com/office/officeart/2005/8/layout/vList2"/>
    <dgm:cxn modelId="{DED3DE8B-6D81-4E4C-B5B8-4039B560E507}" type="presParOf" srcId="{152F83B8-CB7B-4A1F-83F0-7C7D2E698CA5}" destId="{BAB6918E-4424-48F1-B90A-08E487057409}" srcOrd="7" destOrd="0" presId="urn:microsoft.com/office/officeart/2005/8/layout/vList2"/>
    <dgm:cxn modelId="{FB349CC6-5576-4C8B-8494-8B9C46FF71F7}" type="presParOf" srcId="{152F83B8-CB7B-4A1F-83F0-7C7D2E698CA5}" destId="{0FFBEE0C-C86B-4E7C-BFD0-791029D4FE63}" srcOrd="8" destOrd="0" presId="urn:microsoft.com/office/officeart/2005/8/layout/vList2"/>
    <dgm:cxn modelId="{DFC1E607-1CA0-47FB-A87A-11472D072045}" type="presParOf" srcId="{152F83B8-CB7B-4A1F-83F0-7C7D2E698CA5}" destId="{BA4DBBAE-7936-4EDF-960E-2A5BE65DC810}" srcOrd="9" destOrd="0" presId="urn:microsoft.com/office/officeart/2005/8/layout/vList2"/>
    <dgm:cxn modelId="{4B89E2C9-EEAC-4BB3-9E90-7527AA518898}" type="presParOf" srcId="{152F83B8-CB7B-4A1F-83F0-7C7D2E698CA5}" destId="{56A1D4E8-3272-41F1-BF9A-FC48A247A826}" srcOrd="10" destOrd="0" presId="urn:microsoft.com/office/officeart/2005/8/layout/vList2"/>
    <dgm:cxn modelId="{775A56D8-1CF4-4BE5-8E72-164BF151E798}" type="presParOf" srcId="{152F83B8-CB7B-4A1F-83F0-7C7D2E698CA5}" destId="{FD227C02-DF2E-48C3-8DDE-A9A39F57D68E}" srcOrd="11" destOrd="0" presId="urn:microsoft.com/office/officeart/2005/8/layout/vList2"/>
    <dgm:cxn modelId="{B6A558A0-4344-4A12-A304-C6EAA1CB98DC}" type="presParOf" srcId="{152F83B8-CB7B-4A1F-83F0-7C7D2E698CA5}" destId="{EEB90F89-BDED-40EB-BCEA-DF70474F0E9C}" srcOrd="12" destOrd="0" presId="urn:microsoft.com/office/officeart/2005/8/layout/vList2"/>
    <dgm:cxn modelId="{162F6A3E-2C86-4B3D-A51D-204303B7669A}" type="presParOf" srcId="{152F83B8-CB7B-4A1F-83F0-7C7D2E698CA5}" destId="{ED308D6A-6262-46CC-9466-D695BE38DC5B}" srcOrd="13" destOrd="0" presId="urn:microsoft.com/office/officeart/2005/8/layout/vList2"/>
    <dgm:cxn modelId="{1AB342B4-3433-4AAC-A192-365F0F27EB78}" type="presParOf" srcId="{152F83B8-CB7B-4A1F-83F0-7C7D2E698CA5}" destId="{952B8499-216C-4B2E-9059-BE8138E070B8}" srcOrd="14" destOrd="0" presId="urn:microsoft.com/office/officeart/2005/8/layout/vList2"/>
    <dgm:cxn modelId="{972180F9-8B60-47FB-AFE5-09D2E616CC1A}" type="presParOf" srcId="{152F83B8-CB7B-4A1F-83F0-7C7D2E698CA5}" destId="{38268CEB-33D0-49B8-B80D-0D171AB6A8A2}" srcOrd="15" destOrd="0" presId="urn:microsoft.com/office/officeart/2005/8/layout/vList2"/>
    <dgm:cxn modelId="{72427934-9059-423D-A3B7-9478871403F5}" type="presParOf" srcId="{152F83B8-CB7B-4A1F-83F0-7C7D2E698CA5}" destId="{FAE8999C-75CC-4017-BE11-D22022F2F4FF}" srcOrd="16" destOrd="0" presId="urn:microsoft.com/office/officeart/2005/8/layout/vList2"/>
    <dgm:cxn modelId="{5BBE554E-5813-49A2-B598-3D3BF5BC22B4}" type="presParOf" srcId="{152F83B8-CB7B-4A1F-83F0-7C7D2E698CA5}" destId="{C5F7F5EC-59B7-43F3-BB6C-E5C10BC2A80F}" srcOrd="17" destOrd="0" presId="urn:microsoft.com/office/officeart/2005/8/layout/vList2"/>
    <dgm:cxn modelId="{C8129D8E-5DD7-45C7-8FA0-D8F5A08E13BB}" type="presParOf" srcId="{152F83B8-CB7B-4A1F-83F0-7C7D2E698CA5}" destId="{F6D62BEC-7762-44C9-88F1-04550760B4E6}" srcOrd="18" destOrd="0" presId="urn:microsoft.com/office/officeart/2005/8/layout/vList2"/>
    <dgm:cxn modelId="{AFB4D6E8-84F9-4246-B457-A5D327EE9350}" type="presParOf" srcId="{152F83B8-CB7B-4A1F-83F0-7C7D2E698CA5}" destId="{5D01BE9D-3ED5-4EDE-88C1-B00D3D31CCD7}" srcOrd="19" destOrd="0" presId="urn:microsoft.com/office/officeart/2005/8/layout/vList2"/>
    <dgm:cxn modelId="{987CE7D5-46A7-49D0-A678-E882FE9C6A57}" type="presParOf" srcId="{152F83B8-CB7B-4A1F-83F0-7C7D2E698CA5}" destId="{44DFE3DE-2CA3-4A7A-AC30-EAE161BCB135}" srcOrd="20" destOrd="0" presId="urn:microsoft.com/office/officeart/2005/8/layout/vList2"/>
    <dgm:cxn modelId="{A4AA8D2B-8308-4B19-ADDB-C14CECB8594A}" type="presParOf" srcId="{152F83B8-CB7B-4A1F-83F0-7C7D2E698CA5}" destId="{A3B3993B-304B-43B4-8C8D-CF3D059DBF16}" srcOrd="21" destOrd="0" presId="urn:microsoft.com/office/officeart/2005/8/layout/vList2"/>
    <dgm:cxn modelId="{A6E279EC-7357-431B-9AA2-75C80C562DC0}" type="presParOf" srcId="{152F83B8-CB7B-4A1F-83F0-7C7D2E698CA5}" destId="{B77777A0-67ED-41B1-931C-143A7CB0511B}" srcOrd="22" destOrd="0" presId="urn:microsoft.com/office/officeart/2005/8/layout/vList2"/>
    <dgm:cxn modelId="{FF673298-74C5-4AE8-9035-B834937BB336}" type="presParOf" srcId="{152F83B8-CB7B-4A1F-83F0-7C7D2E698CA5}" destId="{62ACA7B3-6BF2-41A4-B8FF-68DDF34D980C}" srcOrd="23" destOrd="0" presId="urn:microsoft.com/office/officeart/2005/8/layout/vList2"/>
    <dgm:cxn modelId="{1F8382D9-4662-46EE-9292-FFEF8A5A8B9D}" type="presParOf" srcId="{152F83B8-CB7B-4A1F-83F0-7C7D2E698CA5}" destId="{2C4F78CE-0963-4C20-93EC-DA7D6FBC69A9}" srcOrd="24" destOrd="0" presId="urn:microsoft.com/office/officeart/2005/8/layout/vList2"/>
    <dgm:cxn modelId="{0567D06C-5AAE-45E9-A18C-7820A76D186B}" type="presParOf" srcId="{152F83B8-CB7B-4A1F-83F0-7C7D2E698CA5}" destId="{05A480FE-29DD-4E57-9C5F-B64B9934A3B2}" srcOrd="25" destOrd="0" presId="urn:microsoft.com/office/officeart/2005/8/layout/vList2"/>
    <dgm:cxn modelId="{A0FAC33A-64AA-442C-8741-FAA71C4064A8}" type="presParOf" srcId="{152F83B8-CB7B-4A1F-83F0-7C7D2E698CA5}" destId="{DDB2C9D7-B4F7-43BB-9296-07B8E20C1F04}" srcOrd="26" destOrd="0" presId="urn:microsoft.com/office/officeart/2005/8/layout/vList2"/>
    <dgm:cxn modelId="{80AF9C0D-7444-4A58-9F85-EEA1F5D69A60}" type="presParOf" srcId="{152F83B8-CB7B-4A1F-83F0-7C7D2E698CA5}" destId="{242B2DA7-C394-4F3D-80FA-3244FBB4CFA9}" srcOrd="27" destOrd="0" presId="urn:microsoft.com/office/officeart/2005/8/layout/vList2"/>
    <dgm:cxn modelId="{FD607425-DE91-4A3F-8AD1-3D9C5FD2EFEB}" type="presParOf" srcId="{152F83B8-CB7B-4A1F-83F0-7C7D2E698CA5}" destId="{C2FF0721-88A4-406C-A7B0-E2C774E086AE}" srcOrd="28" destOrd="0" presId="urn:microsoft.com/office/officeart/2005/8/layout/vList2"/>
    <dgm:cxn modelId="{298184D2-9D8B-4E61-BF61-43FDD3958A9C}" type="presParOf" srcId="{152F83B8-CB7B-4A1F-83F0-7C7D2E698CA5}" destId="{7F533963-1684-4503-AAC6-C42D0D9D25ED}" srcOrd="29" destOrd="0" presId="urn:microsoft.com/office/officeart/2005/8/layout/vList2"/>
    <dgm:cxn modelId="{85D12584-8CAA-44DC-A08F-8DD3C8E7644E}" type="presParOf" srcId="{152F83B8-CB7B-4A1F-83F0-7C7D2E698CA5}" destId="{522A3346-F44F-4BE0-9FC0-7DC32B084894}" srcOrd="30" destOrd="0" presId="urn:microsoft.com/office/officeart/2005/8/layout/vList2"/>
    <dgm:cxn modelId="{7477CABC-44D6-449E-81DB-B99ECCD7E86F}" type="presParOf" srcId="{152F83B8-CB7B-4A1F-83F0-7C7D2E698CA5}" destId="{56D79FF4-CCEA-4F2C-8502-948A76142727}" srcOrd="31" destOrd="0" presId="urn:microsoft.com/office/officeart/2005/8/layout/vList2"/>
    <dgm:cxn modelId="{ABD58528-AD6F-4BD5-9EDA-5E4E83BD63A9}" type="presParOf" srcId="{152F83B8-CB7B-4A1F-83F0-7C7D2E698CA5}" destId="{54C9DB94-85C5-4967-9671-3CB2D7B94A0C}" srcOrd="32" destOrd="0" presId="urn:microsoft.com/office/officeart/2005/8/layout/vList2"/>
    <dgm:cxn modelId="{569B0E50-3F24-4C2B-9774-2664D2C05C88}" type="presParOf" srcId="{152F83B8-CB7B-4A1F-83F0-7C7D2E698CA5}" destId="{8A54E940-FF7F-41DF-95F5-1E0A8014C141}" srcOrd="33" destOrd="0" presId="urn:microsoft.com/office/officeart/2005/8/layout/vList2"/>
    <dgm:cxn modelId="{1790F03C-C45B-409E-B4CB-B697010B09F0}" type="presParOf" srcId="{152F83B8-CB7B-4A1F-83F0-7C7D2E698CA5}" destId="{E53F43BC-D5A2-4B00-8788-29D127B4CF07}" srcOrd="3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41B98-DB5D-4B0C-8D21-5CA4DDAADE14}">
      <dsp:nvSpPr>
        <dsp:cNvPr id="0" name=""/>
        <dsp:cNvSpPr/>
      </dsp:nvSpPr>
      <dsp:spPr>
        <a:xfrm>
          <a:off x="0" y="1424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Font typeface="+mj-lt"/>
            <a:buNone/>
          </a:pPr>
          <a:r>
            <a:rPr lang="es-MX" sz="1100" kern="1200" dirty="0">
              <a:latin typeface="Calibri"/>
              <a:cs typeface="Calibri"/>
            </a:rPr>
            <a:t>0. Introducción</a:t>
          </a:r>
          <a:endParaRPr lang="en-US" sz="1100" kern="1200" dirty="0">
            <a:latin typeface="Calibri"/>
            <a:cs typeface="Calibri"/>
          </a:endParaRPr>
        </a:p>
      </dsp:txBody>
      <dsp:txXfrm>
        <a:off x="12851" y="27092"/>
        <a:ext cx="7823170" cy="237548"/>
      </dsp:txXfrm>
    </dsp:sp>
    <dsp:sp modelId="{BF4F27AD-3D49-43C1-B6E8-245647612823}">
      <dsp:nvSpPr>
        <dsp:cNvPr id="0" name=""/>
        <dsp:cNvSpPr/>
      </dsp:nvSpPr>
      <dsp:spPr>
        <a:xfrm>
          <a:off x="0" y="30629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Font typeface="+mj-lt"/>
            <a:buNone/>
          </a:pPr>
          <a:r>
            <a:rPr lang="es-MX" sz="1100" b="0" kern="1200" dirty="0">
              <a:solidFill>
                <a:schemeClr val="tx1"/>
              </a:solidFill>
              <a:latin typeface="+mn-lt"/>
              <a:cs typeface="Calibri"/>
            </a:rPr>
            <a:t>1_01. </a:t>
          </a:r>
          <a:r>
            <a:rPr lang="es-CO" sz="1100" b="0" kern="1200" dirty="0">
              <a:solidFill>
                <a:schemeClr val="tx1"/>
              </a:solidFill>
              <a:latin typeface="+mn-lt"/>
            </a:rPr>
            <a:t>¿Qué es y qué no es un caso de enseñanza?</a:t>
          </a:r>
          <a:endParaRPr lang="en-US" sz="1100" b="0" kern="1200" dirty="0">
            <a:solidFill>
              <a:schemeClr val="tx1"/>
            </a:solidFill>
          </a:endParaRPr>
        </a:p>
      </dsp:txBody>
      <dsp:txXfrm>
        <a:off x="12851" y="319142"/>
        <a:ext cx="7823170" cy="237548"/>
      </dsp:txXfrm>
    </dsp:sp>
    <dsp:sp modelId="{766403E0-444D-46A9-AAA0-8D5234FE5C6E}">
      <dsp:nvSpPr>
        <dsp:cNvPr id="0" name=""/>
        <dsp:cNvSpPr/>
      </dsp:nvSpPr>
      <dsp:spPr>
        <a:xfrm>
          <a:off x="0" y="59834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Calibri"/>
              <a:ea typeface="Calibri" panose="020F0502020204030204" pitchFamily="34" charset="0"/>
              <a:cs typeface="Calibri"/>
            </a:rPr>
            <a:t>1_02. Fundamentos Pedagógicos de un caso</a:t>
          </a:r>
        </a:p>
      </dsp:txBody>
      <dsp:txXfrm>
        <a:off x="12851" y="611192"/>
        <a:ext cx="7823170" cy="237548"/>
      </dsp:txXfrm>
    </dsp:sp>
    <dsp:sp modelId="{7EBA2CE5-6D8F-4DA7-80CD-3D869C6A31CD}">
      <dsp:nvSpPr>
        <dsp:cNvPr id="0" name=""/>
        <dsp:cNvSpPr/>
      </dsp:nvSpPr>
      <dsp:spPr>
        <a:xfrm>
          <a:off x="0" y="89039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Calibri"/>
              <a:ea typeface="Calibri" panose="020F0502020204030204" pitchFamily="34" charset="0"/>
              <a:cs typeface="Calibri"/>
            </a:rPr>
            <a:t>1_03. </a:t>
          </a:r>
          <a:r>
            <a:rPr lang="es-MX" sz="1100" kern="1200" dirty="0">
              <a:latin typeface="Calibri"/>
              <a:ea typeface="Calibri" panose="020F0502020204030204" pitchFamily="34" charset="0"/>
              <a:cs typeface="Calibri"/>
            </a:rPr>
            <a:t>Estructura de un caso de enseñanza</a:t>
          </a:r>
          <a:endParaRPr lang="es-CO" sz="1100" kern="1200" dirty="0">
            <a:latin typeface="Calibri"/>
            <a:ea typeface="Calibri" panose="020F0502020204030204" pitchFamily="34" charset="0"/>
            <a:cs typeface="Calibri"/>
          </a:endParaRPr>
        </a:p>
      </dsp:txBody>
      <dsp:txXfrm>
        <a:off x="12851" y="903242"/>
        <a:ext cx="7823170" cy="237548"/>
      </dsp:txXfrm>
    </dsp:sp>
    <dsp:sp modelId="{0FFBEE0C-C86B-4E7C-BFD0-791029D4FE63}">
      <dsp:nvSpPr>
        <dsp:cNvPr id="0" name=""/>
        <dsp:cNvSpPr/>
      </dsp:nvSpPr>
      <dsp:spPr>
        <a:xfrm>
          <a:off x="0" y="118244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rtl="0">
            <a:lnSpc>
              <a:spcPct val="90000"/>
            </a:lnSpc>
            <a:spcBef>
              <a:spcPct val="0"/>
            </a:spcBef>
            <a:spcAft>
              <a:spcPct val="35000"/>
            </a:spcAft>
            <a:buNone/>
          </a:pPr>
          <a:r>
            <a:rPr lang="es-CO" sz="1100" kern="1200" dirty="0">
              <a:latin typeface="Calibri"/>
              <a:ea typeface="Calibri" panose="020F0502020204030204" pitchFamily="34" charset="0"/>
              <a:cs typeface="Calibri"/>
            </a:rPr>
            <a:t>1_04. </a:t>
          </a:r>
          <a:r>
            <a:rPr lang="es-MX" sz="1100" kern="1200" dirty="0">
              <a:latin typeface="Calibri"/>
              <a:ea typeface="Calibri" panose="020F0502020204030204" pitchFamily="34" charset="0"/>
              <a:cs typeface="Calibri"/>
            </a:rPr>
            <a:t>¿Cómo enseñar con casos de enseñanza?</a:t>
          </a:r>
          <a:r>
            <a:rPr lang="es-CO" sz="1100" kern="1200" dirty="0">
              <a:latin typeface="Calibri"/>
              <a:ea typeface="Calibri" panose="020F0502020204030204" pitchFamily="34" charset="0"/>
              <a:cs typeface="Calibri"/>
            </a:rPr>
            <a:t> </a:t>
          </a:r>
          <a:endParaRPr lang="es-CO" sz="1100" kern="1200" dirty="0">
            <a:latin typeface="Calibri"/>
            <a:ea typeface="Calibri" panose="020F0502020204030204" pitchFamily="34" charset="0"/>
            <a:cs typeface="Times New Roman" panose="02020603050405020304" pitchFamily="18" charset="0"/>
          </a:endParaRPr>
        </a:p>
      </dsp:txBody>
      <dsp:txXfrm>
        <a:off x="12851" y="1195292"/>
        <a:ext cx="7823170" cy="237548"/>
      </dsp:txXfrm>
    </dsp:sp>
    <dsp:sp modelId="{56A1D4E8-3272-41F1-BF9A-FC48A247A826}">
      <dsp:nvSpPr>
        <dsp:cNvPr id="0" name=""/>
        <dsp:cNvSpPr/>
      </dsp:nvSpPr>
      <dsp:spPr>
        <a:xfrm>
          <a:off x="0" y="147449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b="0" kern="1200" dirty="0">
              <a:solidFill>
                <a:schemeClr val="tx1"/>
              </a:solidFill>
              <a:latin typeface="Calibri"/>
              <a:ea typeface="Calibri" panose="020F0502020204030204" pitchFamily="34" charset="0"/>
              <a:cs typeface="Calibri"/>
            </a:rPr>
            <a:t>1_05. Planeación de un curso con casos de enseñanza</a:t>
          </a:r>
        </a:p>
      </dsp:txBody>
      <dsp:txXfrm>
        <a:off x="12851" y="1487342"/>
        <a:ext cx="7823170" cy="237548"/>
      </dsp:txXfrm>
    </dsp:sp>
    <dsp:sp modelId="{EEB90F89-BDED-40EB-BCEA-DF70474F0E9C}">
      <dsp:nvSpPr>
        <dsp:cNvPr id="0" name=""/>
        <dsp:cNvSpPr/>
      </dsp:nvSpPr>
      <dsp:spPr>
        <a:xfrm>
          <a:off x="0" y="176654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Calibri"/>
              <a:ea typeface="Calibri" panose="020F0502020204030204" pitchFamily="34" charset="0"/>
              <a:cs typeface="Calibri"/>
            </a:rPr>
            <a:t>1_06. ¿Cómo preparar a los alumnos para el aprendizaje con casos de enseñanza?</a:t>
          </a:r>
        </a:p>
      </dsp:txBody>
      <dsp:txXfrm>
        <a:off x="12851" y="1779392"/>
        <a:ext cx="7823170" cy="237548"/>
      </dsp:txXfrm>
    </dsp:sp>
    <dsp:sp modelId="{952B8499-216C-4B2E-9059-BE8138E070B8}">
      <dsp:nvSpPr>
        <dsp:cNvPr id="0" name=""/>
        <dsp:cNvSpPr/>
      </dsp:nvSpPr>
      <dsp:spPr>
        <a:xfrm>
          <a:off x="0" y="205859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b="0" kern="1200" dirty="0">
              <a:solidFill>
                <a:schemeClr val="tx1"/>
              </a:solidFill>
              <a:latin typeface="Calibri"/>
              <a:ea typeface="Calibri" panose="020F0502020204030204" pitchFamily="34" charset="0"/>
              <a:cs typeface="Calibri"/>
            </a:rPr>
            <a:t>1_07. Evaluación del aprendizaje con casos de enseñanza</a:t>
          </a:r>
        </a:p>
      </dsp:txBody>
      <dsp:txXfrm>
        <a:off x="12851" y="2071442"/>
        <a:ext cx="7823170" cy="237548"/>
      </dsp:txXfrm>
    </dsp:sp>
    <dsp:sp modelId="{FAE8999C-75CC-4017-BE11-D22022F2F4FF}">
      <dsp:nvSpPr>
        <dsp:cNvPr id="0" name=""/>
        <dsp:cNvSpPr/>
      </dsp:nvSpPr>
      <dsp:spPr>
        <a:xfrm>
          <a:off x="0" y="235064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Calibri"/>
              <a:ea typeface="Calibri" panose="020F0502020204030204" pitchFamily="34" charset="0"/>
              <a:cs typeface="Times New Roman"/>
            </a:rPr>
            <a:t>1_08.</a:t>
          </a:r>
          <a:r>
            <a:rPr lang="es-CO" sz="1100" kern="1200" baseline="0" dirty="0">
              <a:latin typeface="Calibri"/>
              <a:ea typeface="Calibri" panose="020F0502020204030204" pitchFamily="34" charset="0"/>
              <a:cs typeface="Times New Roman"/>
            </a:rPr>
            <a:t> </a:t>
          </a:r>
          <a:r>
            <a:rPr lang="es-MX" sz="1100" kern="1200" baseline="0" dirty="0">
              <a:latin typeface="Calibri"/>
              <a:cs typeface="Times New Roman"/>
            </a:rPr>
            <a:t>Las Notas de Enseñanza</a:t>
          </a:r>
          <a:endParaRPr lang="es-CO" sz="1100" kern="1200" dirty="0">
            <a:latin typeface="Calibri"/>
            <a:ea typeface="Calibri" panose="020F0502020204030204" pitchFamily="34" charset="0"/>
            <a:cs typeface="Times New Roman"/>
          </a:endParaRPr>
        </a:p>
      </dsp:txBody>
      <dsp:txXfrm>
        <a:off x="12851" y="2363492"/>
        <a:ext cx="7823170" cy="237548"/>
      </dsp:txXfrm>
    </dsp:sp>
    <dsp:sp modelId="{F6D62BEC-7762-44C9-88F1-04550760B4E6}">
      <dsp:nvSpPr>
        <dsp:cNvPr id="0" name=""/>
        <dsp:cNvSpPr/>
      </dsp:nvSpPr>
      <dsp:spPr>
        <a:xfrm>
          <a:off x="0" y="264269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Font typeface="+mj-lt"/>
            <a:buNone/>
          </a:pPr>
          <a:r>
            <a:rPr lang="es-CO" sz="1100" kern="1200" dirty="0">
              <a:latin typeface="Calibri"/>
              <a:ea typeface="Calibri" panose="020F0502020204030204" pitchFamily="34" charset="0"/>
              <a:cs typeface="Calibri"/>
            </a:rPr>
            <a:t>2_01. Características de un buen caso de enseñanza</a:t>
          </a:r>
        </a:p>
      </dsp:txBody>
      <dsp:txXfrm>
        <a:off x="12851" y="2655542"/>
        <a:ext cx="7823170" cy="237548"/>
      </dsp:txXfrm>
    </dsp:sp>
    <dsp:sp modelId="{44DFE3DE-2CA3-4A7A-AC30-EAE161BCB135}">
      <dsp:nvSpPr>
        <dsp:cNvPr id="0" name=""/>
        <dsp:cNvSpPr/>
      </dsp:nvSpPr>
      <dsp:spPr>
        <a:xfrm>
          <a:off x="0" y="293474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Calibri"/>
              <a:ea typeface="Calibri" panose="020F0502020204030204" pitchFamily="34" charset="0"/>
              <a:cs typeface="Calibri"/>
            </a:rPr>
            <a:t>2_02. Condiciones clave de un caso de enseñanza</a:t>
          </a:r>
        </a:p>
      </dsp:txBody>
      <dsp:txXfrm>
        <a:off x="12851" y="2947592"/>
        <a:ext cx="7823170" cy="237548"/>
      </dsp:txXfrm>
    </dsp:sp>
    <dsp:sp modelId="{B77777A0-67ED-41B1-931C-143A7CB0511B}">
      <dsp:nvSpPr>
        <dsp:cNvPr id="0" name=""/>
        <dsp:cNvSpPr/>
      </dsp:nvSpPr>
      <dsp:spPr>
        <a:xfrm>
          <a:off x="0" y="322679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Calibri"/>
              <a:ea typeface="Calibri" panose="020F0502020204030204" pitchFamily="34" charset="0"/>
              <a:cs typeface="Calibri"/>
            </a:rPr>
            <a:t>2_03. Características del escritor de un caso de enseñanza</a:t>
          </a:r>
          <a:endParaRPr lang="es-CO" sz="1100" kern="1200" dirty="0">
            <a:latin typeface="Calibri"/>
            <a:ea typeface="Calibri" panose="020F0502020204030204" pitchFamily="34" charset="0"/>
            <a:cs typeface="Times New Roman" panose="02020603050405020304" pitchFamily="18" charset="0"/>
          </a:endParaRPr>
        </a:p>
      </dsp:txBody>
      <dsp:txXfrm>
        <a:off x="12851" y="3239642"/>
        <a:ext cx="7823170" cy="237548"/>
      </dsp:txXfrm>
    </dsp:sp>
    <dsp:sp modelId="{2C4F78CE-0963-4C20-93EC-DA7D6FBC69A9}">
      <dsp:nvSpPr>
        <dsp:cNvPr id="0" name=""/>
        <dsp:cNvSpPr/>
      </dsp:nvSpPr>
      <dsp:spPr>
        <a:xfrm>
          <a:off x="0" y="351884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Calibri"/>
              <a:ea typeface="Calibri" panose="020F0502020204030204" pitchFamily="34" charset="0"/>
              <a:cs typeface="Calibri"/>
            </a:rPr>
            <a:t>2_04. Origen de un caso de enseñanza</a:t>
          </a:r>
        </a:p>
      </dsp:txBody>
      <dsp:txXfrm>
        <a:off x="12851" y="3531692"/>
        <a:ext cx="7823170" cy="237548"/>
      </dsp:txXfrm>
    </dsp:sp>
    <dsp:sp modelId="{DDB2C9D7-B4F7-43BB-9296-07B8E20C1F04}">
      <dsp:nvSpPr>
        <dsp:cNvPr id="0" name=""/>
        <dsp:cNvSpPr/>
      </dsp:nvSpPr>
      <dsp:spPr>
        <a:xfrm>
          <a:off x="0" y="381089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Calibri"/>
              <a:ea typeface="Calibri" panose="020F0502020204030204" pitchFamily="34" charset="0"/>
              <a:cs typeface="Calibri"/>
            </a:rPr>
            <a:t>2_05. Enfoque del caso de enseñanza</a:t>
          </a:r>
        </a:p>
      </dsp:txBody>
      <dsp:txXfrm>
        <a:off x="12851" y="3823742"/>
        <a:ext cx="7823170" cy="237548"/>
      </dsp:txXfrm>
    </dsp:sp>
    <dsp:sp modelId="{C2FF0721-88A4-406C-A7B0-E2C774E086AE}">
      <dsp:nvSpPr>
        <dsp:cNvPr id="0" name=""/>
        <dsp:cNvSpPr/>
      </dsp:nvSpPr>
      <dsp:spPr>
        <a:xfrm>
          <a:off x="0" y="410294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Calibri"/>
              <a:ea typeface="Calibri" panose="020F0502020204030204" pitchFamily="34" charset="0"/>
              <a:cs typeface="Calibri"/>
            </a:rPr>
            <a:t>2_06. Estructura del Caso y de las Notas de Enseñanza</a:t>
          </a:r>
        </a:p>
      </dsp:txBody>
      <dsp:txXfrm>
        <a:off x="12851" y="4115792"/>
        <a:ext cx="7823170" cy="237548"/>
      </dsp:txXfrm>
    </dsp:sp>
    <dsp:sp modelId="{522A3346-F44F-4BE0-9FC0-7DC32B084894}">
      <dsp:nvSpPr>
        <dsp:cNvPr id="0" name=""/>
        <dsp:cNvSpPr/>
      </dsp:nvSpPr>
      <dsp:spPr>
        <a:xfrm>
          <a:off x="0" y="4394991"/>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Calibri"/>
              <a:ea typeface="Calibri" panose="020F0502020204030204" pitchFamily="34" charset="0"/>
              <a:cs typeface="Calibri"/>
            </a:rPr>
            <a:t>2_07. Proceso de escritura de un caso de enseñanza</a:t>
          </a:r>
        </a:p>
      </dsp:txBody>
      <dsp:txXfrm>
        <a:off x="12851" y="4407842"/>
        <a:ext cx="7823170" cy="237548"/>
      </dsp:txXfrm>
    </dsp:sp>
    <dsp:sp modelId="{54C9DB94-85C5-4967-9671-3CB2D7B94A0C}">
      <dsp:nvSpPr>
        <dsp:cNvPr id="0" name=""/>
        <dsp:cNvSpPr/>
      </dsp:nvSpPr>
      <dsp:spPr>
        <a:xfrm>
          <a:off x="0" y="4687042"/>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Calibri"/>
              <a:ea typeface="Calibri" panose="020F0502020204030204" pitchFamily="34" charset="0"/>
              <a:cs typeface="Times New Roman"/>
            </a:rPr>
            <a:t>2_08. Escritura de las Notas de enseñanza</a:t>
          </a:r>
        </a:p>
      </dsp:txBody>
      <dsp:txXfrm>
        <a:off x="12851" y="4699893"/>
        <a:ext cx="7823170" cy="237548"/>
      </dsp:txXfrm>
    </dsp:sp>
    <dsp:sp modelId="{E53F43BC-D5A2-4B00-8788-29D127B4CF07}">
      <dsp:nvSpPr>
        <dsp:cNvPr id="0" name=""/>
        <dsp:cNvSpPr/>
      </dsp:nvSpPr>
      <dsp:spPr>
        <a:xfrm>
          <a:off x="0" y="4970212"/>
          <a:ext cx="7848872" cy="2632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CO" sz="1100" b="1" kern="1200" dirty="0">
              <a:solidFill>
                <a:srgbClr val="00B0F0"/>
              </a:solidFill>
              <a:latin typeface="Calibri"/>
              <a:ea typeface="Calibri" panose="020F0502020204030204" pitchFamily="34" charset="0"/>
              <a:cs typeface="Calibri"/>
            </a:rPr>
            <a:t>2_09. Publicación del caso de enseñanza</a:t>
          </a:r>
          <a:endParaRPr lang="es-CO" sz="1100" b="1" kern="1200" dirty="0">
            <a:solidFill>
              <a:srgbClr val="00B0F0"/>
            </a:solidFill>
            <a:effectLst/>
            <a:latin typeface="Calibri"/>
            <a:ea typeface="Calibri" panose="020F0502020204030204" pitchFamily="34" charset="0"/>
            <a:cs typeface="Times New Roman" panose="02020603050405020304" pitchFamily="18" charset="0"/>
          </a:endParaRPr>
        </a:p>
      </dsp:txBody>
      <dsp:txXfrm>
        <a:off x="12851" y="4983063"/>
        <a:ext cx="7823170" cy="2375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0FABE1FF-7221-4663-8492-B684ECC192E2}" type="datetimeFigureOut">
              <a:rPr lang="es-CO"/>
              <a:pPr>
                <a:defRPr/>
              </a:pPr>
              <a:t>9/04/2023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D78ADB7-E21C-43F5-B9F0-D23D1DE77663}" type="slidenum">
              <a:rPr lang="es-CO"/>
              <a:pPr>
                <a:defRPr/>
              </a:pPr>
              <a:t>‹#›</a:t>
            </a:fld>
            <a:endParaRPr lang="es-CO"/>
          </a:p>
        </p:txBody>
      </p:sp>
    </p:spTree>
    <p:extLst>
      <p:ext uri="{BB962C8B-B14F-4D97-AF65-F5344CB8AC3E}">
        <p14:creationId xmlns:p14="http://schemas.microsoft.com/office/powerpoint/2010/main" val="3548220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6579F9F6-5476-4F04-A250-572AB4E90AC4}" type="slidenum">
              <a:rPr lang="es-ES" smtClean="0"/>
              <a:pPr>
                <a:defRPr/>
              </a:pPr>
              <a:t>‹#›</a:t>
            </a:fld>
            <a:endParaRPr lang="es-ES"/>
          </a:p>
        </p:txBody>
      </p:sp>
    </p:spTree>
    <p:extLst>
      <p:ext uri="{BB962C8B-B14F-4D97-AF65-F5344CB8AC3E}">
        <p14:creationId xmlns:p14="http://schemas.microsoft.com/office/powerpoint/2010/main" val="2885910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6579F9F6-5476-4F04-A250-572AB4E90AC4}" type="slidenum">
              <a:rPr lang="es-ES" smtClean="0"/>
              <a:pPr>
                <a:defRPr/>
              </a:pPr>
              <a:t>‹#›</a:t>
            </a:fld>
            <a:endParaRPr lang="es-ES"/>
          </a:p>
        </p:txBody>
      </p:sp>
    </p:spTree>
    <p:extLst>
      <p:ext uri="{BB962C8B-B14F-4D97-AF65-F5344CB8AC3E}">
        <p14:creationId xmlns:p14="http://schemas.microsoft.com/office/powerpoint/2010/main" val="137189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6579F9F6-5476-4F04-A250-572AB4E90AC4}" type="slidenum">
              <a:rPr lang="es-ES" smtClean="0"/>
              <a:pPr>
                <a:defRPr/>
              </a:pPr>
              <a:t>‹#›</a:t>
            </a:fld>
            <a:endParaRPr lang="es-ES"/>
          </a:p>
        </p:txBody>
      </p:sp>
    </p:spTree>
    <p:extLst>
      <p:ext uri="{BB962C8B-B14F-4D97-AF65-F5344CB8AC3E}">
        <p14:creationId xmlns:p14="http://schemas.microsoft.com/office/powerpoint/2010/main" val="298694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52920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87470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04694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19175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53919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37738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12337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4288DD15-3704-FD87-27BA-209174A4A7E4}"/>
              </a:ext>
            </a:extLst>
          </p:cNvPr>
          <p:cNvSpPr>
            <a:spLocks noGrp="1"/>
          </p:cNvSpPr>
          <p:nvPr>
            <p:ph type="title"/>
          </p:nvPr>
        </p:nvSpPr>
        <p:spPr>
          <a:xfrm>
            <a:off x="838200" y="365127"/>
            <a:ext cx="10515600" cy="1325563"/>
          </a:xfrm>
          <a:prstGeom prst="rect">
            <a:avLst/>
          </a:prstGeom>
        </p:spPr>
        <p:txBody>
          <a:bodyPr/>
          <a:lstStyle/>
          <a:p>
            <a:r>
              <a:rPr lang="es-ES" dirty="0"/>
              <a:t>Z</a:t>
            </a:r>
            <a:endParaRPr lang="es-CO" dirty="0"/>
          </a:p>
        </p:txBody>
      </p:sp>
      <p:pic>
        <p:nvPicPr>
          <p:cNvPr id="7" name="Imagen 6" descr="Imagen en blanco y negro&#10;&#10;Descripción generada automáticamente con confianza baja">
            <a:extLst>
              <a:ext uri="{FF2B5EF4-FFF2-40B4-BE49-F238E27FC236}">
                <a16:creationId xmlns:a16="http://schemas.microsoft.com/office/drawing/2014/main" id="{D1F47D7A-D7E8-C088-277E-67671FE51C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6"/>
            <a:ext cx="12192000" cy="6854251"/>
          </a:xfrm>
          <a:prstGeom prst="rect">
            <a:avLst/>
          </a:prstGeom>
        </p:spPr>
      </p:pic>
      <p:sp>
        <p:nvSpPr>
          <p:cNvPr id="8" name="Título 1">
            <a:extLst>
              <a:ext uri="{FF2B5EF4-FFF2-40B4-BE49-F238E27FC236}">
                <a16:creationId xmlns:a16="http://schemas.microsoft.com/office/drawing/2014/main" id="{A4F9BDEE-19E5-5D4D-CBF1-1ABA78665029}"/>
              </a:ext>
            </a:extLst>
          </p:cNvPr>
          <p:cNvSpPr txBox="1">
            <a:spLocks/>
          </p:cNvSpPr>
          <p:nvPr userDrawn="1"/>
        </p:nvSpPr>
        <p:spPr>
          <a:xfrm rot="16200000">
            <a:off x="-936058" y="2175075"/>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600" dirty="0"/>
              <a:t>© </a:t>
            </a:r>
            <a:r>
              <a:rPr lang="es-ES" sz="600" dirty="0" err="1"/>
              <a:t>All</a:t>
            </a:r>
            <a:r>
              <a:rPr lang="es-ES" sz="600" dirty="0"/>
              <a:t> Copyright 2023 - </a:t>
            </a:r>
            <a:r>
              <a:rPr lang="es-ES" sz="600" b="1" dirty="0"/>
              <a:t>UNIMINUTO</a:t>
            </a:r>
          </a:p>
          <a:p>
            <a:r>
              <a:rPr lang="es-ES" sz="600" dirty="0"/>
              <a:t>Vicerrectoría General Académica</a:t>
            </a:r>
            <a:endParaRPr lang="es-CO" sz="600" dirty="0"/>
          </a:p>
        </p:txBody>
      </p:sp>
      <p:sp>
        <p:nvSpPr>
          <p:cNvPr id="9" name="Título 1">
            <a:extLst>
              <a:ext uri="{FF2B5EF4-FFF2-40B4-BE49-F238E27FC236}">
                <a16:creationId xmlns:a16="http://schemas.microsoft.com/office/drawing/2014/main" id="{7D4CC96D-7AF9-68CF-159C-25D9D3BC6CA3}"/>
              </a:ext>
            </a:extLst>
          </p:cNvPr>
          <p:cNvSpPr txBox="1">
            <a:spLocks/>
          </p:cNvSpPr>
          <p:nvPr userDrawn="1"/>
        </p:nvSpPr>
        <p:spPr>
          <a:xfrm rot="16200000">
            <a:off x="10192088" y="4268147"/>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88" dirty="0"/>
              <a:t>Dirección de Docencia - </a:t>
            </a:r>
            <a:r>
              <a:rPr lang="es-ES" sz="788" b="1" dirty="0"/>
              <a:t>Subdirección de Docencia</a:t>
            </a:r>
            <a:endParaRPr lang="es-CO" sz="788" b="1" dirty="0"/>
          </a:p>
        </p:txBody>
      </p:sp>
      <p:pic>
        <p:nvPicPr>
          <p:cNvPr id="10" name="Imagen 9" descr="Imagen en blanco y negro&#10;&#10;Descripción generada automáticamente con confianza baja">
            <a:extLst>
              <a:ext uri="{FF2B5EF4-FFF2-40B4-BE49-F238E27FC236}">
                <a16:creationId xmlns:a16="http://schemas.microsoft.com/office/drawing/2014/main" id="{9C4B2FD3-F1A5-C790-D1C8-8DCEAC84BA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2622" y="1153764"/>
            <a:ext cx="5929087" cy="3322373"/>
          </a:xfrm>
          <a:prstGeom prst="rect">
            <a:avLst/>
          </a:prstGeom>
        </p:spPr>
      </p:pic>
      <p:pic>
        <p:nvPicPr>
          <p:cNvPr id="11" name="Imagen 10" descr="Imagen en blanco y negro&#10;&#10;Descripción generada automáticamente con confianza baja">
            <a:extLst>
              <a:ext uri="{FF2B5EF4-FFF2-40B4-BE49-F238E27FC236}">
                <a16:creationId xmlns:a16="http://schemas.microsoft.com/office/drawing/2014/main" id="{ACF27CC0-8B45-5B3E-6D89-7551114E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2122" y="6230458"/>
            <a:ext cx="2467265" cy="364528"/>
          </a:xfrm>
          <a:prstGeom prst="rect">
            <a:avLst/>
          </a:prstGeom>
        </p:spPr>
      </p:pic>
    </p:spTree>
    <p:extLst>
      <p:ext uri="{BB962C8B-B14F-4D97-AF65-F5344CB8AC3E}">
        <p14:creationId xmlns:p14="http://schemas.microsoft.com/office/powerpoint/2010/main" val="193578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1D867076-E1B0-4BEE-89A0-DB58ABEC8D78}" type="slidenum">
              <a:rPr lang="es-ES" smtClean="0"/>
              <a:pPr>
                <a:defRPr/>
              </a:pPr>
              <a:t>‹#›</a:t>
            </a:fld>
            <a:endParaRPr lang="es-ES"/>
          </a:p>
        </p:txBody>
      </p:sp>
    </p:spTree>
    <p:extLst>
      <p:ext uri="{BB962C8B-B14F-4D97-AF65-F5344CB8AC3E}">
        <p14:creationId xmlns:p14="http://schemas.microsoft.com/office/powerpoint/2010/main" val="3348928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4" name="Imagen 3" descr="Patrón de fondo&#10;&#10;Descripción generada automáticamente">
            <a:extLst>
              <a:ext uri="{FF2B5EF4-FFF2-40B4-BE49-F238E27FC236}">
                <a16:creationId xmlns:a16="http://schemas.microsoft.com/office/drawing/2014/main" id="{A747C843-8FAA-C6C9-61B4-78D0A875E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descr="Imagen en blanco y negro&#10;&#10;Descripción generada automáticamente con confianza media">
            <a:extLst>
              <a:ext uri="{FF2B5EF4-FFF2-40B4-BE49-F238E27FC236}">
                <a16:creationId xmlns:a16="http://schemas.microsoft.com/office/drawing/2014/main" id="{78E9063D-166D-D58F-010A-0979993E9D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0743" y="1886188"/>
            <a:ext cx="5510515" cy="3085624"/>
          </a:xfrm>
          <a:prstGeom prst="rect">
            <a:avLst/>
          </a:prstGeom>
        </p:spPr>
      </p:pic>
      <p:sp>
        <p:nvSpPr>
          <p:cNvPr id="7" name="Título 1">
            <a:extLst>
              <a:ext uri="{FF2B5EF4-FFF2-40B4-BE49-F238E27FC236}">
                <a16:creationId xmlns:a16="http://schemas.microsoft.com/office/drawing/2014/main" id="{3F906417-CD03-BC60-3D57-C1CAA63DB5CD}"/>
              </a:ext>
            </a:extLst>
          </p:cNvPr>
          <p:cNvSpPr txBox="1">
            <a:spLocks/>
          </p:cNvSpPr>
          <p:nvPr userDrawn="1"/>
        </p:nvSpPr>
        <p:spPr>
          <a:xfrm rot="16200000">
            <a:off x="-936058" y="2175075"/>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600" dirty="0">
                <a:solidFill>
                  <a:schemeClr val="bg1"/>
                </a:solidFill>
              </a:rPr>
              <a:t>© </a:t>
            </a:r>
            <a:r>
              <a:rPr lang="es-ES" sz="600" dirty="0" err="1">
                <a:solidFill>
                  <a:schemeClr val="bg1"/>
                </a:solidFill>
              </a:rPr>
              <a:t>All</a:t>
            </a:r>
            <a:r>
              <a:rPr lang="es-ES" sz="600" dirty="0">
                <a:solidFill>
                  <a:schemeClr val="bg1"/>
                </a:solidFill>
              </a:rPr>
              <a:t> Copyright 2023 - </a:t>
            </a:r>
            <a:r>
              <a:rPr lang="es-ES" sz="600" b="1" dirty="0">
                <a:solidFill>
                  <a:schemeClr val="bg1"/>
                </a:solidFill>
              </a:rPr>
              <a:t>UNIMINUTO</a:t>
            </a:r>
          </a:p>
          <a:p>
            <a:r>
              <a:rPr lang="es-ES" sz="600" dirty="0">
                <a:solidFill>
                  <a:schemeClr val="bg1"/>
                </a:solidFill>
              </a:rPr>
              <a:t>Vicerrectoría General Académica</a:t>
            </a:r>
            <a:endParaRPr lang="es-CO" sz="600" dirty="0">
              <a:solidFill>
                <a:schemeClr val="bg1"/>
              </a:solidFill>
            </a:endParaRPr>
          </a:p>
        </p:txBody>
      </p:sp>
      <p:sp>
        <p:nvSpPr>
          <p:cNvPr id="8" name="Título 1">
            <a:extLst>
              <a:ext uri="{FF2B5EF4-FFF2-40B4-BE49-F238E27FC236}">
                <a16:creationId xmlns:a16="http://schemas.microsoft.com/office/drawing/2014/main" id="{1E829A17-EE5C-356A-0F8C-59BF0F77927E}"/>
              </a:ext>
            </a:extLst>
          </p:cNvPr>
          <p:cNvSpPr txBox="1">
            <a:spLocks/>
          </p:cNvSpPr>
          <p:nvPr userDrawn="1"/>
        </p:nvSpPr>
        <p:spPr>
          <a:xfrm rot="16200000">
            <a:off x="10192088" y="4268147"/>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88" dirty="0">
                <a:solidFill>
                  <a:schemeClr val="bg1"/>
                </a:solidFill>
              </a:rPr>
              <a:t>Dirección de Docencia - </a:t>
            </a:r>
            <a:r>
              <a:rPr lang="es-ES" sz="788" b="1" dirty="0">
                <a:solidFill>
                  <a:schemeClr val="bg1"/>
                </a:solidFill>
              </a:rPr>
              <a:t>Subdirección de Docencia</a:t>
            </a:r>
            <a:endParaRPr lang="es-CO" sz="788" b="1" dirty="0">
              <a:solidFill>
                <a:schemeClr val="bg1"/>
              </a:solidFill>
            </a:endParaRPr>
          </a:p>
        </p:txBody>
      </p:sp>
      <p:pic>
        <p:nvPicPr>
          <p:cNvPr id="12" name="Imagen 11" descr="Texto&#10;&#10;Descripción generada automáticamente">
            <a:extLst>
              <a:ext uri="{FF2B5EF4-FFF2-40B4-BE49-F238E27FC236}">
                <a16:creationId xmlns:a16="http://schemas.microsoft.com/office/drawing/2014/main" id="{09097989-66FD-B918-0664-EEE31C460E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2122" y="6218719"/>
            <a:ext cx="2548381" cy="376269"/>
          </a:xfrm>
          <a:prstGeom prst="rect">
            <a:avLst/>
          </a:prstGeom>
        </p:spPr>
      </p:pic>
    </p:spTree>
    <p:extLst>
      <p:ext uri="{BB962C8B-B14F-4D97-AF65-F5344CB8AC3E}">
        <p14:creationId xmlns:p14="http://schemas.microsoft.com/office/powerpoint/2010/main" val="695421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2" name="Imagen 1" descr="Imagen que contiene Gráfico&#10;&#10;Descripción generada automáticamente">
            <a:extLst>
              <a:ext uri="{FF2B5EF4-FFF2-40B4-BE49-F238E27FC236}">
                <a16:creationId xmlns:a16="http://schemas.microsoft.com/office/drawing/2014/main" id="{011D257E-A899-96D7-E658-5AFB6777451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Rectángulo 2">
            <a:extLst>
              <a:ext uri="{FF2B5EF4-FFF2-40B4-BE49-F238E27FC236}">
                <a16:creationId xmlns:a16="http://schemas.microsoft.com/office/drawing/2014/main" id="{5B3F3FDE-2857-3EE5-4FE8-958C19AD705F}"/>
              </a:ext>
            </a:extLst>
          </p:cNvPr>
          <p:cNvSpPr/>
          <p:nvPr userDrawn="1"/>
        </p:nvSpPr>
        <p:spPr>
          <a:xfrm>
            <a:off x="14400" y="0"/>
            <a:ext cx="12177601" cy="6858000"/>
          </a:xfrm>
          <a:prstGeom prst="rect">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 name="Rectángulo 3">
            <a:extLst>
              <a:ext uri="{FF2B5EF4-FFF2-40B4-BE49-F238E27FC236}">
                <a16:creationId xmlns:a16="http://schemas.microsoft.com/office/drawing/2014/main" id="{3E2C00A9-9237-0979-E6E5-EB26885B4FC6}"/>
              </a:ext>
            </a:extLst>
          </p:cNvPr>
          <p:cNvSpPr/>
          <p:nvPr userDrawn="1"/>
        </p:nvSpPr>
        <p:spPr>
          <a:xfrm>
            <a:off x="1" y="383458"/>
            <a:ext cx="95865" cy="36133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350"/>
          </a:p>
        </p:txBody>
      </p:sp>
      <p:pic>
        <p:nvPicPr>
          <p:cNvPr id="5" name="Imagen 4" descr="Forma&#10;&#10;Descripción generada automáticamente con confianza media">
            <a:extLst>
              <a:ext uri="{FF2B5EF4-FFF2-40B4-BE49-F238E27FC236}">
                <a16:creationId xmlns:a16="http://schemas.microsoft.com/office/drawing/2014/main" id="{539ABFC6-B0F0-1A22-DE72-A74F9DF8498B}"/>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8351873" y="1811591"/>
            <a:ext cx="1245043" cy="1415065"/>
          </a:xfrm>
          <a:prstGeom prst="rect">
            <a:avLst/>
          </a:prstGeom>
        </p:spPr>
      </p:pic>
      <p:sp>
        <p:nvSpPr>
          <p:cNvPr id="6" name="Título 1">
            <a:extLst>
              <a:ext uri="{FF2B5EF4-FFF2-40B4-BE49-F238E27FC236}">
                <a16:creationId xmlns:a16="http://schemas.microsoft.com/office/drawing/2014/main" id="{83284991-48F6-7315-9930-76822B798AE4}"/>
              </a:ext>
            </a:extLst>
          </p:cNvPr>
          <p:cNvSpPr txBox="1">
            <a:spLocks/>
          </p:cNvSpPr>
          <p:nvPr userDrawn="1"/>
        </p:nvSpPr>
        <p:spPr>
          <a:xfrm rot="16200000">
            <a:off x="10176570" y="1603600"/>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788" dirty="0">
                <a:solidFill>
                  <a:schemeClr val="bg1">
                    <a:lumMod val="65000"/>
                  </a:schemeClr>
                </a:solidFill>
              </a:rPr>
              <a:t>© </a:t>
            </a:r>
            <a:r>
              <a:rPr lang="es-ES" sz="788" dirty="0" err="1">
                <a:solidFill>
                  <a:schemeClr val="bg1">
                    <a:lumMod val="65000"/>
                  </a:schemeClr>
                </a:solidFill>
              </a:rPr>
              <a:t>All</a:t>
            </a:r>
            <a:r>
              <a:rPr lang="es-ES" sz="788" dirty="0">
                <a:solidFill>
                  <a:schemeClr val="bg1">
                    <a:lumMod val="65000"/>
                  </a:schemeClr>
                </a:solidFill>
              </a:rPr>
              <a:t> Copyright 2023 - </a:t>
            </a:r>
            <a:r>
              <a:rPr lang="es-ES" sz="788" b="1" dirty="0">
                <a:solidFill>
                  <a:schemeClr val="bg1">
                    <a:lumMod val="65000"/>
                  </a:schemeClr>
                </a:solidFill>
              </a:rPr>
              <a:t>UNIMINUTO</a:t>
            </a:r>
          </a:p>
          <a:p>
            <a:pPr algn="r"/>
            <a:r>
              <a:rPr lang="es-ES" sz="788" dirty="0">
                <a:solidFill>
                  <a:schemeClr val="bg1">
                    <a:lumMod val="65000"/>
                  </a:schemeClr>
                </a:solidFill>
              </a:rPr>
              <a:t>Vicerrectoría General Académica</a:t>
            </a:r>
            <a:endParaRPr lang="es-CO" sz="788" dirty="0">
              <a:solidFill>
                <a:schemeClr val="bg1">
                  <a:lumMod val="65000"/>
                </a:schemeClr>
              </a:solidFill>
            </a:endParaRPr>
          </a:p>
        </p:txBody>
      </p:sp>
      <p:sp>
        <p:nvSpPr>
          <p:cNvPr id="7" name="Título 1">
            <a:extLst>
              <a:ext uri="{FF2B5EF4-FFF2-40B4-BE49-F238E27FC236}">
                <a16:creationId xmlns:a16="http://schemas.microsoft.com/office/drawing/2014/main" id="{6E25A440-911C-CBCD-76DF-0499EC31D13E}"/>
              </a:ext>
            </a:extLst>
          </p:cNvPr>
          <p:cNvSpPr txBox="1">
            <a:spLocks/>
          </p:cNvSpPr>
          <p:nvPr userDrawn="1"/>
        </p:nvSpPr>
        <p:spPr>
          <a:xfrm rot="16200000">
            <a:off x="-982836" y="3826940"/>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8" dirty="0">
                <a:solidFill>
                  <a:schemeClr val="bg1">
                    <a:lumMod val="65000"/>
                  </a:schemeClr>
                </a:solidFill>
              </a:rPr>
              <a:t>Dirección de Docencia</a:t>
            </a:r>
          </a:p>
          <a:p>
            <a:r>
              <a:rPr lang="es-ES" sz="788" b="1" dirty="0">
                <a:solidFill>
                  <a:schemeClr val="bg1">
                    <a:lumMod val="65000"/>
                  </a:schemeClr>
                </a:solidFill>
              </a:rPr>
              <a:t>Subdirección de Docencia</a:t>
            </a:r>
            <a:endParaRPr lang="es-CO" sz="788" b="1" dirty="0">
              <a:solidFill>
                <a:schemeClr val="bg1">
                  <a:lumMod val="65000"/>
                </a:schemeClr>
              </a:solidFill>
            </a:endParaRPr>
          </a:p>
        </p:txBody>
      </p:sp>
      <p:pic>
        <p:nvPicPr>
          <p:cNvPr id="8" name="Imagen 7" descr="Imagen en blanco y negro&#10;&#10;Descripción generada automáticamente con confianza baja">
            <a:extLst>
              <a:ext uri="{FF2B5EF4-FFF2-40B4-BE49-F238E27FC236}">
                <a16:creationId xmlns:a16="http://schemas.microsoft.com/office/drawing/2014/main" id="{6E1F16B9-EBE1-A51F-1ADA-8D4E82025B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71125" y="6123934"/>
            <a:ext cx="3188263" cy="471052"/>
          </a:xfrm>
          <a:prstGeom prst="rect">
            <a:avLst/>
          </a:prstGeom>
        </p:spPr>
      </p:pic>
      <p:sp>
        <p:nvSpPr>
          <p:cNvPr id="9" name="Título 1">
            <a:extLst>
              <a:ext uri="{FF2B5EF4-FFF2-40B4-BE49-F238E27FC236}">
                <a16:creationId xmlns:a16="http://schemas.microsoft.com/office/drawing/2014/main" id="{CB3FCEFF-1D58-DE2E-5CAF-DD3AAB7A4689}"/>
              </a:ext>
            </a:extLst>
          </p:cNvPr>
          <p:cNvSpPr>
            <a:spLocks noGrp="1"/>
          </p:cNvSpPr>
          <p:nvPr>
            <p:ph type="title" hasCustomPrompt="1"/>
          </p:nvPr>
        </p:nvSpPr>
        <p:spPr>
          <a:xfrm>
            <a:off x="352566" y="350769"/>
            <a:ext cx="5079244" cy="493491"/>
          </a:xfrm>
          <a:prstGeom prst="rect">
            <a:avLst/>
          </a:prstGeom>
        </p:spPr>
        <p:txBody>
          <a:bodyPr>
            <a:normAutofit/>
          </a:bodyPr>
          <a:lstStyle>
            <a:lvl1pPr>
              <a:defRPr sz="1800" b="1"/>
            </a:lvl1pPr>
          </a:lstStyle>
          <a:p>
            <a:r>
              <a:rPr lang="es-ES" dirty="0"/>
              <a:t>Titular</a:t>
            </a:r>
            <a:endParaRPr lang="es-CO" dirty="0"/>
          </a:p>
        </p:txBody>
      </p:sp>
      <p:sp>
        <p:nvSpPr>
          <p:cNvPr id="10" name="Marcador de contenido 2">
            <a:extLst>
              <a:ext uri="{FF2B5EF4-FFF2-40B4-BE49-F238E27FC236}">
                <a16:creationId xmlns:a16="http://schemas.microsoft.com/office/drawing/2014/main" id="{D80473B4-8538-8F84-3195-F585F8CF4FE2}"/>
              </a:ext>
            </a:extLst>
          </p:cNvPr>
          <p:cNvSpPr>
            <a:spLocks noGrp="1"/>
          </p:cNvSpPr>
          <p:nvPr>
            <p:ph idx="1"/>
          </p:nvPr>
        </p:nvSpPr>
        <p:spPr>
          <a:xfrm>
            <a:off x="1123283" y="1640021"/>
            <a:ext cx="9931404" cy="3835334"/>
          </a:xfrm>
          <a:prstGeom prst="rect">
            <a:avLst/>
          </a:prstGeom>
        </p:spPr>
        <p:txBody>
          <a:bodyPr>
            <a:normAutofit/>
          </a:bodyPr>
          <a:lstStyle>
            <a:lvl1pPr>
              <a:defRPr sz="1200"/>
            </a:lvl1pPr>
          </a:lstStyle>
          <a:p>
            <a:r>
              <a:rPr lang="es-ES" dirty="0"/>
              <a:t>El Centro y el contenido a desarrollar</a:t>
            </a:r>
            <a:endParaRPr lang="es-CO" dirty="0"/>
          </a:p>
        </p:txBody>
      </p:sp>
    </p:spTree>
    <p:extLst>
      <p:ext uri="{BB962C8B-B14F-4D97-AF65-F5344CB8AC3E}">
        <p14:creationId xmlns:p14="http://schemas.microsoft.com/office/powerpoint/2010/main" val="1588632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2" name="Imagen 1" descr="Imagen en blanco y negro&#10;&#10;Descripción generada automáticamente con confianza baja">
            <a:extLst>
              <a:ext uri="{FF2B5EF4-FFF2-40B4-BE49-F238E27FC236}">
                <a16:creationId xmlns:a16="http://schemas.microsoft.com/office/drawing/2014/main" id="{45D57B3C-FA2A-9E83-C425-F39BEDB8936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0800000">
            <a:off x="-62858" y="0"/>
            <a:ext cx="16473947" cy="7000462"/>
          </a:xfrm>
          <a:prstGeom prst="rect">
            <a:avLst/>
          </a:prstGeom>
        </p:spPr>
      </p:pic>
      <p:sp>
        <p:nvSpPr>
          <p:cNvPr id="3" name="Rectángulo 2">
            <a:extLst>
              <a:ext uri="{FF2B5EF4-FFF2-40B4-BE49-F238E27FC236}">
                <a16:creationId xmlns:a16="http://schemas.microsoft.com/office/drawing/2014/main" id="{90B52A8D-FBC6-9FFC-CA5E-28FA103F6928}"/>
              </a:ext>
            </a:extLst>
          </p:cNvPr>
          <p:cNvSpPr/>
          <p:nvPr userDrawn="1"/>
        </p:nvSpPr>
        <p:spPr>
          <a:xfrm>
            <a:off x="14400" y="0"/>
            <a:ext cx="12177601" cy="6858000"/>
          </a:xfrm>
          <a:prstGeom prst="rect">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pic>
        <p:nvPicPr>
          <p:cNvPr id="4" name="Imagen 3" descr="Forma&#10;&#10;Descripción generada automáticamente con confianza media">
            <a:extLst>
              <a:ext uri="{FF2B5EF4-FFF2-40B4-BE49-F238E27FC236}">
                <a16:creationId xmlns:a16="http://schemas.microsoft.com/office/drawing/2014/main" id="{B8F0D534-6B32-234F-5937-54B4BF70E14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8263383" y="951328"/>
            <a:ext cx="1245043" cy="1415065"/>
          </a:xfrm>
          <a:prstGeom prst="rect">
            <a:avLst/>
          </a:prstGeom>
        </p:spPr>
      </p:pic>
      <p:sp>
        <p:nvSpPr>
          <p:cNvPr id="5" name="Título 1">
            <a:extLst>
              <a:ext uri="{FF2B5EF4-FFF2-40B4-BE49-F238E27FC236}">
                <a16:creationId xmlns:a16="http://schemas.microsoft.com/office/drawing/2014/main" id="{E03FD6D0-AEB1-2C6E-8186-F7024F8EB538}"/>
              </a:ext>
            </a:extLst>
          </p:cNvPr>
          <p:cNvSpPr txBox="1">
            <a:spLocks/>
          </p:cNvSpPr>
          <p:nvPr userDrawn="1"/>
        </p:nvSpPr>
        <p:spPr>
          <a:xfrm rot="16200000">
            <a:off x="10177339" y="1603600"/>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788" dirty="0">
                <a:solidFill>
                  <a:schemeClr val="bg1">
                    <a:lumMod val="65000"/>
                  </a:schemeClr>
                </a:solidFill>
              </a:rPr>
              <a:t>Dirección de Docencia</a:t>
            </a:r>
          </a:p>
          <a:p>
            <a:pPr algn="r"/>
            <a:r>
              <a:rPr lang="es-ES" sz="788" b="1" dirty="0">
                <a:solidFill>
                  <a:schemeClr val="bg1">
                    <a:lumMod val="65000"/>
                  </a:schemeClr>
                </a:solidFill>
              </a:rPr>
              <a:t>Subdirección de Docencia</a:t>
            </a:r>
            <a:endParaRPr lang="es-CO" sz="788" b="1" dirty="0">
              <a:solidFill>
                <a:schemeClr val="bg1">
                  <a:lumMod val="65000"/>
                </a:schemeClr>
              </a:solidFill>
            </a:endParaRPr>
          </a:p>
        </p:txBody>
      </p:sp>
      <p:sp>
        <p:nvSpPr>
          <p:cNvPr id="6" name="Título 1">
            <a:extLst>
              <a:ext uri="{FF2B5EF4-FFF2-40B4-BE49-F238E27FC236}">
                <a16:creationId xmlns:a16="http://schemas.microsoft.com/office/drawing/2014/main" id="{54F57C20-2BC4-F76C-A63A-C92F50F4B1C7}"/>
              </a:ext>
            </a:extLst>
          </p:cNvPr>
          <p:cNvSpPr txBox="1">
            <a:spLocks/>
          </p:cNvSpPr>
          <p:nvPr userDrawn="1"/>
        </p:nvSpPr>
        <p:spPr>
          <a:xfrm rot="16200000">
            <a:off x="-936338" y="3296447"/>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8" dirty="0">
                <a:solidFill>
                  <a:schemeClr val="bg1">
                    <a:lumMod val="65000"/>
                  </a:schemeClr>
                </a:solidFill>
              </a:rPr>
              <a:t>© </a:t>
            </a:r>
            <a:r>
              <a:rPr lang="es-ES" sz="788" dirty="0" err="1">
                <a:solidFill>
                  <a:schemeClr val="bg1">
                    <a:lumMod val="65000"/>
                  </a:schemeClr>
                </a:solidFill>
              </a:rPr>
              <a:t>All</a:t>
            </a:r>
            <a:r>
              <a:rPr lang="es-ES" sz="788" dirty="0">
                <a:solidFill>
                  <a:schemeClr val="bg1">
                    <a:lumMod val="65000"/>
                  </a:schemeClr>
                </a:solidFill>
              </a:rPr>
              <a:t> Copyright 2023 - </a:t>
            </a:r>
            <a:r>
              <a:rPr lang="es-ES" sz="788" b="1" dirty="0">
                <a:solidFill>
                  <a:schemeClr val="bg1">
                    <a:lumMod val="65000"/>
                  </a:schemeClr>
                </a:solidFill>
              </a:rPr>
              <a:t>UNIMINUTO</a:t>
            </a:r>
          </a:p>
          <a:p>
            <a:r>
              <a:rPr lang="es-ES" sz="788" dirty="0">
                <a:solidFill>
                  <a:schemeClr val="bg1">
                    <a:lumMod val="65000"/>
                  </a:schemeClr>
                </a:solidFill>
              </a:rPr>
              <a:t>Vicerrectoría General Académica</a:t>
            </a:r>
            <a:endParaRPr lang="es-CO" sz="788" dirty="0">
              <a:solidFill>
                <a:schemeClr val="bg1">
                  <a:lumMod val="65000"/>
                </a:schemeClr>
              </a:solidFill>
            </a:endParaRPr>
          </a:p>
        </p:txBody>
      </p:sp>
      <p:sp>
        <p:nvSpPr>
          <p:cNvPr id="7" name="Rectángulo 6">
            <a:extLst>
              <a:ext uri="{FF2B5EF4-FFF2-40B4-BE49-F238E27FC236}">
                <a16:creationId xmlns:a16="http://schemas.microsoft.com/office/drawing/2014/main" id="{A10B15C6-8757-D110-07FD-04194D6238AE}"/>
              </a:ext>
            </a:extLst>
          </p:cNvPr>
          <p:cNvSpPr/>
          <p:nvPr userDrawn="1"/>
        </p:nvSpPr>
        <p:spPr>
          <a:xfrm>
            <a:off x="1" y="383458"/>
            <a:ext cx="95865" cy="36133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350"/>
          </a:p>
        </p:txBody>
      </p:sp>
      <p:pic>
        <p:nvPicPr>
          <p:cNvPr id="8" name="Imagen 7" descr="Imagen en blanco y negro&#10;&#10;Descripción generada automáticamente con confianza baja">
            <a:extLst>
              <a:ext uri="{FF2B5EF4-FFF2-40B4-BE49-F238E27FC236}">
                <a16:creationId xmlns:a16="http://schemas.microsoft.com/office/drawing/2014/main" id="{04065E4D-9E3C-AAA0-35B6-6973FCC10B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71125" y="6123934"/>
            <a:ext cx="3188263" cy="471052"/>
          </a:xfrm>
          <a:prstGeom prst="rect">
            <a:avLst/>
          </a:prstGeom>
        </p:spPr>
      </p:pic>
      <p:sp>
        <p:nvSpPr>
          <p:cNvPr id="9" name="Título 1">
            <a:extLst>
              <a:ext uri="{FF2B5EF4-FFF2-40B4-BE49-F238E27FC236}">
                <a16:creationId xmlns:a16="http://schemas.microsoft.com/office/drawing/2014/main" id="{2BC86212-31A0-680A-188D-388FFA416B42}"/>
              </a:ext>
            </a:extLst>
          </p:cNvPr>
          <p:cNvSpPr>
            <a:spLocks noGrp="1"/>
          </p:cNvSpPr>
          <p:nvPr>
            <p:ph type="title" hasCustomPrompt="1"/>
          </p:nvPr>
        </p:nvSpPr>
        <p:spPr>
          <a:xfrm>
            <a:off x="352566" y="350769"/>
            <a:ext cx="5079244" cy="493491"/>
          </a:xfrm>
          <a:prstGeom prst="rect">
            <a:avLst/>
          </a:prstGeom>
        </p:spPr>
        <p:txBody>
          <a:bodyPr>
            <a:normAutofit/>
          </a:bodyPr>
          <a:lstStyle>
            <a:lvl1pPr>
              <a:defRPr sz="1800" b="1"/>
            </a:lvl1pPr>
          </a:lstStyle>
          <a:p>
            <a:r>
              <a:rPr lang="es-ES" dirty="0"/>
              <a:t>Titular</a:t>
            </a:r>
            <a:endParaRPr lang="es-CO" dirty="0"/>
          </a:p>
        </p:txBody>
      </p:sp>
      <p:sp>
        <p:nvSpPr>
          <p:cNvPr id="10" name="Marcador de contenido 2">
            <a:extLst>
              <a:ext uri="{FF2B5EF4-FFF2-40B4-BE49-F238E27FC236}">
                <a16:creationId xmlns:a16="http://schemas.microsoft.com/office/drawing/2014/main" id="{186B9E56-2383-1D2C-D804-B2C34E379053}"/>
              </a:ext>
            </a:extLst>
          </p:cNvPr>
          <p:cNvSpPr>
            <a:spLocks noGrp="1"/>
          </p:cNvSpPr>
          <p:nvPr>
            <p:ph idx="1"/>
          </p:nvPr>
        </p:nvSpPr>
        <p:spPr>
          <a:xfrm>
            <a:off x="1123283" y="1640021"/>
            <a:ext cx="9931404" cy="3835334"/>
          </a:xfrm>
          <a:prstGeom prst="rect">
            <a:avLst/>
          </a:prstGeom>
        </p:spPr>
        <p:txBody>
          <a:bodyPr>
            <a:normAutofit/>
          </a:bodyPr>
          <a:lstStyle>
            <a:lvl1pPr>
              <a:defRPr sz="1200"/>
            </a:lvl1pPr>
          </a:lstStyle>
          <a:p>
            <a:r>
              <a:rPr lang="es-ES" dirty="0"/>
              <a:t>El Centro y el contenido a desarrollar</a:t>
            </a:r>
            <a:endParaRPr lang="es-CO" dirty="0"/>
          </a:p>
        </p:txBody>
      </p:sp>
    </p:spTree>
    <p:extLst>
      <p:ext uri="{BB962C8B-B14F-4D97-AF65-F5344CB8AC3E}">
        <p14:creationId xmlns:p14="http://schemas.microsoft.com/office/powerpoint/2010/main" val="1102431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2A7F1D0D-9911-32F8-F344-166FA366DC08}"/>
              </a:ext>
            </a:extLst>
          </p:cNvPr>
          <p:cNvSpPr>
            <a:spLocks noGrp="1"/>
          </p:cNvSpPr>
          <p:nvPr>
            <p:ph type="title"/>
          </p:nvPr>
        </p:nvSpPr>
        <p:spPr>
          <a:xfrm>
            <a:off x="838200" y="365127"/>
            <a:ext cx="10515600" cy="1325563"/>
          </a:xfrm>
          <a:prstGeom prst="rect">
            <a:avLst/>
          </a:prstGeom>
        </p:spPr>
        <p:txBody>
          <a:bodyPr/>
          <a:lstStyle/>
          <a:p>
            <a:r>
              <a:rPr lang="es-ES" dirty="0"/>
              <a:t>Z</a:t>
            </a:r>
            <a:endParaRPr lang="es-CO" dirty="0"/>
          </a:p>
        </p:txBody>
      </p:sp>
      <p:pic>
        <p:nvPicPr>
          <p:cNvPr id="3" name="Imagen 2" descr="Imagen en blanco y negro&#10;&#10;Descripción generada automáticamente con confianza baja">
            <a:extLst>
              <a:ext uri="{FF2B5EF4-FFF2-40B4-BE49-F238E27FC236}">
                <a16:creationId xmlns:a16="http://schemas.microsoft.com/office/drawing/2014/main" id="{A56BBD0C-A9FF-E0E3-B0A8-180FE85A2A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6"/>
            <a:ext cx="12192000" cy="6854251"/>
          </a:xfrm>
          <a:prstGeom prst="rect">
            <a:avLst/>
          </a:prstGeom>
        </p:spPr>
      </p:pic>
      <p:sp>
        <p:nvSpPr>
          <p:cNvPr id="4" name="Título 1">
            <a:extLst>
              <a:ext uri="{FF2B5EF4-FFF2-40B4-BE49-F238E27FC236}">
                <a16:creationId xmlns:a16="http://schemas.microsoft.com/office/drawing/2014/main" id="{6675C9E8-1407-0CFD-1025-039D0C56BA65}"/>
              </a:ext>
            </a:extLst>
          </p:cNvPr>
          <p:cNvSpPr txBox="1">
            <a:spLocks/>
          </p:cNvSpPr>
          <p:nvPr userDrawn="1"/>
        </p:nvSpPr>
        <p:spPr>
          <a:xfrm>
            <a:off x="4740843" y="6231373"/>
            <a:ext cx="2710316" cy="41597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8" dirty="0"/>
              <a:t>© </a:t>
            </a:r>
            <a:r>
              <a:rPr lang="es-ES" sz="788" dirty="0" err="1"/>
              <a:t>All</a:t>
            </a:r>
            <a:r>
              <a:rPr lang="es-ES" sz="788" dirty="0"/>
              <a:t> Copyright 2023 - </a:t>
            </a:r>
            <a:r>
              <a:rPr lang="es-ES" sz="788" b="1" dirty="0"/>
              <a:t>UNIMINUTO</a:t>
            </a:r>
          </a:p>
          <a:p>
            <a:r>
              <a:rPr lang="es-ES" sz="788" dirty="0"/>
              <a:t>Vicerrectoría General Académica</a:t>
            </a:r>
            <a:endParaRPr lang="es-CO" sz="788" dirty="0"/>
          </a:p>
        </p:txBody>
      </p:sp>
      <p:sp>
        <p:nvSpPr>
          <p:cNvPr id="5" name="Título 1">
            <a:extLst>
              <a:ext uri="{FF2B5EF4-FFF2-40B4-BE49-F238E27FC236}">
                <a16:creationId xmlns:a16="http://schemas.microsoft.com/office/drawing/2014/main" id="{796E49C6-1672-0737-F7F2-832307330668}"/>
              </a:ext>
            </a:extLst>
          </p:cNvPr>
          <p:cNvSpPr txBox="1">
            <a:spLocks/>
          </p:cNvSpPr>
          <p:nvPr userDrawn="1"/>
        </p:nvSpPr>
        <p:spPr>
          <a:xfrm rot="16200000">
            <a:off x="10192088" y="4268147"/>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88" dirty="0"/>
              <a:t>Dirección de Docencia - </a:t>
            </a:r>
            <a:r>
              <a:rPr lang="es-ES" sz="788" b="1" dirty="0"/>
              <a:t>Subdirección de Docencia</a:t>
            </a:r>
            <a:endParaRPr lang="es-CO" sz="788" b="1" dirty="0"/>
          </a:p>
        </p:txBody>
      </p:sp>
      <p:pic>
        <p:nvPicPr>
          <p:cNvPr id="6" name="Imagen 5" descr="Forma&#10;&#10;Descripción generada automáticamente con confianza media">
            <a:extLst>
              <a:ext uri="{FF2B5EF4-FFF2-40B4-BE49-F238E27FC236}">
                <a16:creationId xmlns:a16="http://schemas.microsoft.com/office/drawing/2014/main" id="{DAA971CF-A33B-D1E7-DC48-8DDFC86212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2435" y="2053939"/>
            <a:ext cx="5007132" cy="1557210"/>
          </a:xfrm>
          <a:prstGeom prst="rect">
            <a:avLst/>
          </a:prstGeom>
        </p:spPr>
      </p:pic>
    </p:spTree>
    <p:extLst>
      <p:ext uri="{BB962C8B-B14F-4D97-AF65-F5344CB8AC3E}">
        <p14:creationId xmlns:p14="http://schemas.microsoft.com/office/powerpoint/2010/main" val="1176043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2" name="Imagen 1" descr="Patrón de fondo&#10;&#10;Descripción generada automáticamente">
            <a:extLst>
              <a:ext uri="{FF2B5EF4-FFF2-40B4-BE49-F238E27FC236}">
                <a16:creationId xmlns:a16="http://schemas.microsoft.com/office/drawing/2014/main" id="{BAEFF30E-B99F-9F7A-D3A8-ED3A8044D0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6"/>
            <a:ext cx="12192000" cy="6854251"/>
          </a:xfrm>
          <a:prstGeom prst="rect">
            <a:avLst/>
          </a:prstGeom>
        </p:spPr>
      </p:pic>
      <p:sp>
        <p:nvSpPr>
          <p:cNvPr id="3" name="Título 1">
            <a:extLst>
              <a:ext uri="{FF2B5EF4-FFF2-40B4-BE49-F238E27FC236}">
                <a16:creationId xmlns:a16="http://schemas.microsoft.com/office/drawing/2014/main" id="{95CFC0EF-89DC-DCA7-528D-62E29D7FC6DA}"/>
              </a:ext>
            </a:extLst>
          </p:cNvPr>
          <p:cNvSpPr txBox="1">
            <a:spLocks/>
          </p:cNvSpPr>
          <p:nvPr userDrawn="1"/>
        </p:nvSpPr>
        <p:spPr>
          <a:xfrm rot="16200000">
            <a:off x="-936338" y="4343581"/>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88" dirty="0">
                <a:solidFill>
                  <a:schemeClr val="bg1"/>
                </a:solidFill>
              </a:rPr>
              <a:t>© </a:t>
            </a:r>
            <a:r>
              <a:rPr lang="es-ES" sz="788" dirty="0" err="1">
                <a:solidFill>
                  <a:schemeClr val="bg1"/>
                </a:solidFill>
              </a:rPr>
              <a:t>All</a:t>
            </a:r>
            <a:r>
              <a:rPr lang="es-ES" sz="788" dirty="0">
                <a:solidFill>
                  <a:schemeClr val="bg1"/>
                </a:solidFill>
              </a:rPr>
              <a:t> Copyright 2023 - </a:t>
            </a:r>
            <a:r>
              <a:rPr lang="es-ES" sz="788" b="1" dirty="0">
                <a:solidFill>
                  <a:schemeClr val="bg1"/>
                </a:solidFill>
              </a:rPr>
              <a:t>UNIMINUTO</a:t>
            </a:r>
          </a:p>
          <a:p>
            <a:pPr algn="l"/>
            <a:r>
              <a:rPr lang="es-ES" sz="788" dirty="0">
                <a:solidFill>
                  <a:schemeClr val="bg1"/>
                </a:solidFill>
              </a:rPr>
              <a:t>Vicerrectoría General Académica</a:t>
            </a:r>
            <a:endParaRPr lang="es-CO" sz="788" dirty="0">
              <a:solidFill>
                <a:schemeClr val="bg1"/>
              </a:solidFill>
            </a:endParaRPr>
          </a:p>
        </p:txBody>
      </p:sp>
      <p:sp>
        <p:nvSpPr>
          <p:cNvPr id="4" name="Título 1">
            <a:extLst>
              <a:ext uri="{FF2B5EF4-FFF2-40B4-BE49-F238E27FC236}">
                <a16:creationId xmlns:a16="http://schemas.microsoft.com/office/drawing/2014/main" id="{169A92F5-2D86-9E4F-11F0-7D0C197A13A4}"/>
              </a:ext>
            </a:extLst>
          </p:cNvPr>
          <p:cNvSpPr txBox="1">
            <a:spLocks/>
          </p:cNvSpPr>
          <p:nvPr userDrawn="1"/>
        </p:nvSpPr>
        <p:spPr>
          <a:xfrm rot="16200000">
            <a:off x="10192088" y="1610977"/>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88" dirty="0">
                <a:solidFill>
                  <a:schemeClr val="bg1"/>
                </a:solidFill>
              </a:rPr>
              <a:t>Dirección de Docencia - </a:t>
            </a:r>
            <a:r>
              <a:rPr lang="es-ES" sz="788" b="1" dirty="0">
                <a:solidFill>
                  <a:schemeClr val="bg1"/>
                </a:solidFill>
              </a:rPr>
              <a:t>Subdirección de Docencia</a:t>
            </a:r>
            <a:endParaRPr lang="es-CO" sz="788" b="1" dirty="0">
              <a:solidFill>
                <a:schemeClr val="bg1"/>
              </a:solidFill>
            </a:endParaRPr>
          </a:p>
        </p:txBody>
      </p:sp>
      <p:pic>
        <p:nvPicPr>
          <p:cNvPr id="5" name="Imagen 4" descr="Imagen en blanco y negro&#10;&#10;Descripción generada automáticamente con confianza media">
            <a:extLst>
              <a:ext uri="{FF2B5EF4-FFF2-40B4-BE49-F238E27FC236}">
                <a16:creationId xmlns:a16="http://schemas.microsoft.com/office/drawing/2014/main" id="{AF8BE2C7-1443-5A96-293C-C4F5769B38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6027" y="1153763"/>
            <a:ext cx="4519947" cy="3322374"/>
          </a:xfrm>
          <a:prstGeom prst="rect">
            <a:avLst/>
          </a:prstGeom>
        </p:spPr>
      </p:pic>
      <p:pic>
        <p:nvPicPr>
          <p:cNvPr id="6" name="Imagen 5" descr="Texto&#10;&#10;Descripción generada automáticamente">
            <a:extLst>
              <a:ext uri="{FF2B5EF4-FFF2-40B4-BE49-F238E27FC236}">
                <a16:creationId xmlns:a16="http://schemas.microsoft.com/office/drawing/2014/main" id="{A4ED0180-E7D3-284B-CE8E-E1158D2AF52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41565" b="-10212"/>
          <a:stretch/>
        </p:blipFill>
        <p:spPr>
          <a:xfrm>
            <a:off x="9759151" y="6021766"/>
            <a:ext cx="2081351" cy="622382"/>
          </a:xfrm>
          <a:prstGeom prst="rect">
            <a:avLst/>
          </a:prstGeom>
        </p:spPr>
      </p:pic>
    </p:spTree>
    <p:extLst>
      <p:ext uri="{BB962C8B-B14F-4D97-AF65-F5344CB8AC3E}">
        <p14:creationId xmlns:p14="http://schemas.microsoft.com/office/powerpoint/2010/main" val="49815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0725E2BE-9625-AC9D-CDF3-BF734324D9A0}"/>
              </a:ext>
            </a:extLst>
          </p:cNvPr>
          <p:cNvSpPr>
            <a:spLocks noGrp="1"/>
          </p:cNvSpPr>
          <p:nvPr>
            <p:ph type="title"/>
          </p:nvPr>
        </p:nvSpPr>
        <p:spPr>
          <a:xfrm>
            <a:off x="838200" y="365127"/>
            <a:ext cx="10515600" cy="1325563"/>
          </a:xfrm>
          <a:prstGeom prst="rect">
            <a:avLst/>
          </a:prstGeom>
        </p:spPr>
        <p:txBody>
          <a:bodyPr/>
          <a:lstStyle/>
          <a:p>
            <a:endParaRPr lang="es-CO"/>
          </a:p>
        </p:txBody>
      </p:sp>
      <p:pic>
        <p:nvPicPr>
          <p:cNvPr id="3" name="Imagen 2" descr="Imagen en blanco y negro&#10;&#10;Descripción generada automáticamente con confianza baja">
            <a:extLst>
              <a:ext uri="{FF2B5EF4-FFF2-40B4-BE49-F238E27FC236}">
                <a16:creationId xmlns:a16="http://schemas.microsoft.com/office/drawing/2014/main" id="{B366B458-4239-3EB3-E654-FF35A26325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6"/>
            <a:ext cx="12192000" cy="6854251"/>
          </a:xfrm>
          <a:prstGeom prst="rect">
            <a:avLst/>
          </a:prstGeom>
        </p:spPr>
      </p:pic>
      <p:sp>
        <p:nvSpPr>
          <p:cNvPr id="4" name="Título 1">
            <a:extLst>
              <a:ext uri="{FF2B5EF4-FFF2-40B4-BE49-F238E27FC236}">
                <a16:creationId xmlns:a16="http://schemas.microsoft.com/office/drawing/2014/main" id="{FBE86EE4-8CB2-C821-B6AF-DFD6B3048315}"/>
              </a:ext>
            </a:extLst>
          </p:cNvPr>
          <p:cNvSpPr txBox="1">
            <a:spLocks/>
          </p:cNvSpPr>
          <p:nvPr userDrawn="1"/>
        </p:nvSpPr>
        <p:spPr>
          <a:xfrm>
            <a:off x="4740843" y="6231373"/>
            <a:ext cx="2710316" cy="41597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8" dirty="0"/>
              <a:t>© </a:t>
            </a:r>
            <a:r>
              <a:rPr lang="es-ES" sz="788" dirty="0" err="1"/>
              <a:t>All</a:t>
            </a:r>
            <a:r>
              <a:rPr lang="es-ES" sz="788" dirty="0"/>
              <a:t> Copyright 2023 - </a:t>
            </a:r>
            <a:r>
              <a:rPr lang="es-ES" sz="788" b="1" dirty="0"/>
              <a:t>UNIMINUTO</a:t>
            </a:r>
          </a:p>
          <a:p>
            <a:r>
              <a:rPr lang="es-ES" sz="788" dirty="0"/>
              <a:t>Vicerrectoría General Académica</a:t>
            </a:r>
            <a:endParaRPr lang="es-CO" sz="788" dirty="0"/>
          </a:p>
        </p:txBody>
      </p:sp>
      <p:sp>
        <p:nvSpPr>
          <p:cNvPr id="5" name="Título 1">
            <a:extLst>
              <a:ext uri="{FF2B5EF4-FFF2-40B4-BE49-F238E27FC236}">
                <a16:creationId xmlns:a16="http://schemas.microsoft.com/office/drawing/2014/main" id="{57701787-CA7E-A10D-3F46-1A5A7DE1EA18}"/>
              </a:ext>
            </a:extLst>
          </p:cNvPr>
          <p:cNvSpPr txBox="1">
            <a:spLocks/>
          </p:cNvSpPr>
          <p:nvPr userDrawn="1"/>
        </p:nvSpPr>
        <p:spPr>
          <a:xfrm rot="16200000">
            <a:off x="10192088" y="4400883"/>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88" dirty="0"/>
              <a:t>Dirección de Docencia - </a:t>
            </a:r>
            <a:r>
              <a:rPr lang="es-ES" sz="788" b="1" dirty="0"/>
              <a:t>Subdirección de Docencia</a:t>
            </a:r>
            <a:endParaRPr lang="es-CO" sz="788" b="1" dirty="0"/>
          </a:p>
        </p:txBody>
      </p:sp>
      <p:pic>
        <p:nvPicPr>
          <p:cNvPr id="6" name="Imagen 5" descr="Dibujo en blanco y negro&#10;&#10;Descripción generada automáticamente con confianza baja">
            <a:extLst>
              <a:ext uri="{FF2B5EF4-FFF2-40B4-BE49-F238E27FC236}">
                <a16:creationId xmlns:a16="http://schemas.microsoft.com/office/drawing/2014/main" id="{9DB41B48-2196-C64C-B364-780AB188BA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6027" y="1153766"/>
            <a:ext cx="4519947" cy="3322373"/>
          </a:xfrm>
          <a:prstGeom prst="rect">
            <a:avLst/>
          </a:prstGeom>
        </p:spPr>
      </p:pic>
      <p:pic>
        <p:nvPicPr>
          <p:cNvPr id="7" name="Imagen 6" descr="Interfaz de usuario gráfica, Texto&#10;&#10;Descripción generada automáticamente">
            <a:extLst>
              <a:ext uri="{FF2B5EF4-FFF2-40B4-BE49-F238E27FC236}">
                <a16:creationId xmlns:a16="http://schemas.microsoft.com/office/drawing/2014/main" id="{97B38468-EA19-8A9E-4E63-6E030E3E15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58086" y="6258936"/>
            <a:ext cx="2101303" cy="333107"/>
          </a:xfrm>
          <a:prstGeom prst="rect">
            <a:avLst/>
          </a:prstGeom>
        </p:spPr>
      </p:pic>
    </p:spTree>
    <p:extLst>
      <p:ext uri="{BB962C8B-B14F-4D97-AF65-F5344CB8AC3E}">
        <p14:creationId xmlns:p14="http://schemas.microsoft.com/office/powerpoint/2010/main" val="2964403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2" name="Imagen 1" descr="Imagen en blanco y negro&#10;&#10;Descripción generada automáticamente con confianza baja">
            <a:extLst>
              <a:ext uri="{FF2B5EF4-FFF2-40B4-BE49-F238E27FC236}">
                <a16:creationId xmlns:a16="http://schemas.microsoft.com/office/drawing/2014/main" id="{B8EBC484-D24D-7CBE-8A2A-FDE47B249D38}"/>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0800000">
            <a:off x="-62858" y="0"/>
            <a:ext cx="16473947" cy="7000462"/>
          </a:xfrm>
          <a:prstGeom prst="rect">
            <a:avLst/>
          </a:prstGeom>
        </p:spPr>
      </p:pic>
      <p:sp>
        <p:nvSpPr>
          <p:cNvPr id="3" name="Rectángulo 2">
            <a:extLst>
              <a:ext uri="{FF2B5EF4-FFF2-40B4-BE49-F238E27FC236}">
                <a16:creationId xmlns:a16="http://schemas.microsoft.com/office/drawing/2014/main" id="{0B79C254-BCB7-000A-3AD5-496AF94C6FAC}"/>
              </a:ext>
            </a:extLst>
          </p:cNvPr>
          <p:cNvSpPr/>
          <p:nvPr userDrawn="1"/>
        </p:nvSpPr>
        <p:spPr>
          <a:xfrm>
            <a:off x="14400" y="0"/>
            <a:ext cx="12177601" cy="6858000"/>
          </a:xfrm>
          <a:prstGeom prst="rect">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pic>
        <p:nvPicPr>
          <p:cNvPr id="4" name="Imagen 3" descr="Forma&#10;&#10;Descripción generada automáticamente con confianza media">
            <a:extLst>
              <a:ext uri="{FF2B5EF4-FFF2-40B4-BE49-F238E27FC236}">
                <a16:creationId xmlns:a16="http://schemas.microsoft.com/office/drawing/2014/main" id="{F4C82B2D-C39E-12D3-1A1D-63517DBE6E70}"/>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8263383" y="951328"/>
            <a:ext cx="1245043" cy="1415065"/>
          </a:xfrm>
          <a:prstGeom prst="rect">
            <a:avLst/>
          </a:prstGeom>
        </p:spPr>
      </p:pic>
      <p:sp>
        <p:nvSpPr>
          <p:cNvPr id="5" name="Título 1">
            <a:extLst>
              <a:ext uri="{FF2B5EF4-FFF2-40B4-BE49-F238E27FC236}">
                <a16:creationId xmlns:a16="http://schemas.microsoft.com/office/drawing/2014/main" id="{1364CDD2-2DD3-E0FD-AEC8-AF1B1770D7F4}"/>
              </a:ext>
            </a:extLst>
          </p:cNvPr>
          <p:cNvSpPr txBox="1">
            <a:spLocks/>
          </p:cNvSpPr>
          <p:nvPr userDrawn="1"/>
        </p:nvSpPr>
        <p:spPr>
          <a:xfrm rot="16200000">
            <a:off x="10177339" y="1603600"/>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788" dirty="0">
                <a:solidFill>
                  <a:schemeClr val="bg1">
                    <a:lumMod val="65000"/>
                  </a:schemeClr>
                </a:solidFill>
              </a:rPr>
              <a:t>Dirección de Docencia</a:t>
            </a:r>
          </a:p>
          <a:p>
            <a:pPr algn="r"/>
            <a:r>
              <a:rPr lang="es-ES" sz="788" b="1" dirty="0">
                <a:solidFill>
                  <a:schemeClr val="bg1">
                    <a:lumMod val="65000"/>
                  </a:schemeClr>
                </a:solidFill>
              </a:rPr>
              <a:t>Subdirección de Docencia</a:t>
            </a:r>
            <a:endParaRPr lang="es-CO" sz="788" b="1" dirty="0">
              <a:solidFill>
                <a:schemeClr val="bg1">
                  <a:lumMod val="65000"/>
                </a:schemeClr>
              </a:solidFill>
            </a:endParaRPr>
          </a:p>
        </p:txBody>
      </p:sp>
      <p:sp>
        <p:nvSpPr>
          <p:cNvPr id="6" name="Título 1">
            <a:extLst>
              <a:ext uri="{FF2B5EF4-FFF2-40B4-BE49-F238E27FC236}">
                <a16:creationId xmlns:a16="http://schemas.microsoft.com/office/drawing/2014/main" id="{35234B5C-4306-FF4C-5167-FBFE32D9DEBC}"/>
              </a:ext>
            </a:extLst>
          </p:cNvPr>
          <p:cNvSpPr txBox="1">
            <a:spLocks/>
          </p:cNvSpPr>
          <p:nvPr userDrawn="1"/>
        </p:nvSpPr>
        <p:spPr>
          <a:xfrm rot="16200000">
            <a:off x="-936338" y="3296447"/>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8" dirty="0">
                <a:solidFill>
                  <a:schemeClr val="bg1">
                    <a:lumMod val="65000"/>
                  </a:schemeClr>
                </a:solidFill>
              </a:rPr>
              <a:t>© </a:t>
            </a:r>
            <a:r>
              <a:rPr lang="es-ES" sz="788" dirty="0" err="1">
                <a:solidFill>
                  <a:schemeClr val="bg1">
                    <a:lumMod val="65000"/>
                  </a:schemeClr>
                </a:solidFill>
              </a:rPr>
              <a:t>All</a:t>
            </a:r>
            <a:r>
              <a:rPr lang="es-ES" sz="788" dirty="0">
                <a:solidFill>
                  <a:schemeClr val="bg1">
                    <a:lumMod val="65000"/>
                  </a:schemeClr>
                </a:solidFill>
              </a:rPr>
              <a:t> Copyright 2023 - </a:t>
            </a:r>
            <a:r>
              <a:rPr lang="es-ES" sz="788" b="1" dirty="0">
                <a:solidFill>
                  <a:schemeClr val="bg1">
                    <a:lumMod val="65000"/>
                  </a:schemeClr>
                </a:solidFill>
              </a:rPr>
              <a:t>UNIMINUTO</a:t>
            </a:r>
          </a:p>
          <a:p>
            <a:r>
              <a:rPr lang="es-ES" sz="788" dirty="0">
                <a:solidFill>
                  <a:schemeClr val="bg1">
                    <a:lumMod val="65000"/>
                  </a:schemeClr>
                </a:solidFill>
              </a:rPr>
              <a:t>Vicerrectoría General Académica</a:t>
            </a:r>
            <a:endParaRPr lang="es-CO" sz="788" dirty="0">
              <a:solidFill>
                <a:schemeClr val="bg1">
                  <a:lumMod val="65000"/>
                </a:schemeClr>
              </a:solidFill>
            </a:endParaRPr>
          </a:p>
        </p:txBody>
      </p:sp>
      <p:sp>
        <p:nvSpPr>
          <p:cNvPr id="7" name="Rectángulo 6">
            <a:extLst>
              <a:ext uri="{FF2B5EF4-FFF2-40B4-BE49-F238E27FC236}">
                <a16:creationId xmlns:a16="http://schemas.microsoft.com/office/drawing/2014/main" id="{558CBA54-2386-3740-F1FC-A7951CE4D0B2}"/>
              </a:ext>
            </a:extLst>
          </p:cNvPr>
          <p:cNvSpPr/>
          <p:nvPr userDrawn="1"/>
        </p:nvSpPr>
        <p:spPr>
          <a:xfrm>
            <a:off x="1" y="383458"/>
            <a:ext cx="95865" cy="36133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350"/>
          </a:p>
        </p:txBody>
      </p:sp>
      <p:pic>
        <p:nvPicPr>
          <p:cNvPr id="8" name="Imagen 7" descr="Interfaz de usuario gráfica, Texto&#10;&#10;Descripción generada automáticamente">
            <a:extLst>
              <a:ext uri="{FF2B5EF4-FFF2-40B4-BE49-F238E27FC236}">
                <a16:creationId xmlns:a16="http://schemas.microsoft.com/office/drawing/2014/main" id="{3D9E4FDD-58FF-47D0-02E5-9D547AF0B0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87902" y="6123933"/>
            <a:ext cx="2971485" cy="471052"/>
          </a:xfrm>
          <a:prstGeom prst="rect">
            <a:avLst/>
          </a:prstGeom>
        </p:spPr>
      </p:pic>
      <p:sp>
        <p:nvSpPr>
          <p:cNvPr id="9" name="Título 1">
            <a:extLst>
              <a:ext uri="{FF2B5EF4-FFF2-40B4-BE49-F238E27FC236}">
                <a16:creationId xmlns:a16="http://schemas.microsoft.com/office/drawing/2014/main" id="{074B6349-9845-1E34-405B-C4191F7A1BED}"/>
              </a:ext>
            </a:extLst>
          </p:cNvPr>
          <p:cNvSpPr>
            <a:spLocks noGrp="1"/>
          </p:cNvSpPr>
          <p:nvPr>
            <p:ph type="title" hasCustomPrompt="1"/>
          </p:nvPr>
        </p:nvSpPr>
        <p:spPr>
          <a:xfrm>
            <a:off x="352566" y="350769"/>
            <a:ext cx="5079244" cy="493491"/>
          </a:xfrm>
          <a:prstGeom prst="rect">
            <a:avLst/>
          </a:prstGeom>
        </p:spPr>
        <p:txBody>
          <a:bodyPr>
            <a:normAutofit/>
          </a:bodyPr>
          <a:lstStyle>
            <a:lvl1pPr>
              <a:defRPr sz="1800" b="1"/>
            </a:lvl1pPr>
          </a:lstStyle>
          <a:p>
            <a:r>
              <a:rPr lang="es-ES" dirty="0"/>
              <a:t>Titular</a:t>
            </a:r>
            <a:endParaRPr lang="es-CO" dirty="0"/>
          </a:p>
        </p:txBody>
      </p:sp>
      <p:sp>
        <p:nvSpPr>
          <p:cNvPr id="10" name="Marcador de contenido 2">
            <a:extLst>
              <a:ext uri="{FF2B5EF4-FFF2-40B4-BE49-F238E27FC236}">
                <a16:creationId xmlns:a16="http://schemas.microsoft.com/office/drawing/2014/main" id="{6EFB5804-6A14-603C-67A4-551F4FE9441B}"/>
              </a:ext>
            </a:extLst>
          </p:cNvPr>
          <p:cNvSpPr>
            <a:spLocks noGrp="1"/>
          </p:cNvSpPr>
          <p:nvPr>
            <p:ph idx="1"/>
          </p:nvPr>
        </p:nvSpPr>
        <p:spPr>
          <a:xfrm>
            <a:off x="1123283" y="1640021"/>
            <a:ext cx="9931404" cy="3835334"/>
          </a:xfrm>
          <a:prstGeom prst="rect">
            <a:avLst/>
          </a:prstGeom>
        </p:spPr>
        <p:txBody>
          <a:bodyPr>
            <a:normAutofit/>
          </a:bodyPr>
          <a:lstStyle>
            <a:lvl1pPr>
              <a:defRPr sz="1200"/>
            </a:lvl1pPr>
          </a:lstStyle>
          <a:p>
            <a:r>
              <a:rPr lang="es-ES" dirty="0"/>
              <a:t>El Centro y el contenido a desarrollar</a:t>
            </a:r>
            <a:endParaRPr lang="es-CO" dirty="0"/>
          </a:p>
        </p:txBody>
      </p:sp>
    </p:spTree>
    <p:extLst>
      <p:ext uri="{BB962C8B-B14F-4D97-AF65-F5344CB8AC3E}">
        <p14:creationId xmlns:p14="http://schemas.microsoft.com/office/powerpoint/2010/main" val="3847842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2" name="Imagen 1" descr="Imagen que contiene Gráfico&#10;&#10;Descripción generada automáticamente">
            <a:extLst>
              <a:ext uri="{FF2B5EF4-FFF2-40B4-BE49-F238E27FC236}">
                <a16:creationId xmlns:a16="http://schemas.microsoft.com/office/drawing/2014/main" id="{4C7BDC1D-93FD-A8E7-50A4-6562ABF223E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Rectángulo 2">
            <a:extLst>
              <a:ext uri="{FF2B5EF4-FFF2-40B4-BE49-F238E27FC236}">
                <a16:creationId xmlns:a16="http://schemas.microsoft.com/office/drawing/2014/main" id="{F74CCEE7-1BF2-6CA9-7117-3CD645BC3951}"/>
              </a:ext>
            </a:extLst>
          </p:cNvPr>
          <p:cNvSpPr/>
          <p:nvPr userDrawn="1"/>
        </p:nvSpPr>
        <p:spPr>
          <a:xfrm>
            <a:off x="14400" y="0"/>
            <a:ext cx="12177601" cy="6858000"/>
          </a:xfrm>
          <a:prstGeom prst="rect">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 name="Rectángulo 3">
            <a:extLst>
              <a:ext uri="{FF2B5EF4-FFF2-40B4-BE49-F238E27FC236}">
                <a16:creationId xmlns:a16="http://schemas.microsoft.com/office/drawing/2014/main" id="{51662ED5-13B0-5156-7AB9-B4A3248F9B11}"/>
              </a:ext>
            </a:extLst>
          </p:cNvPr>
          <p:cNvSpPr/>
          <p:nvPr userDrawn="1"/>
        </p:nvSpPr>
        <p:spPr>
          <a:xfrm>
            <a:off x="1" y="383458"/>
            <a:ext cx="95865" cy="36133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350"/>
          </a:p>
        </p:txBody>
      </p:sp>
      <p:pic>
        <p:nvPicPr>
          <p:cNvPr id="5" name="Imagen 4" descr="Forma&#10;&#10;Descripción generada automáticamente con confianza media">
            <a:extLst>
              <a:ext uri="{FF2B5EF4-FFF2-40B4-BE49-F238E27FC236}">
                <a16:creationId xmlns:a16="http://schemas.microsoft.com/office/drawing/2014/main" id="{1AD93E94-6AF2-3328-7009-60AD9A26002B}"/>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8351873" y="1811591"/>
            <a:ext cx="1245043" cy="1415065"/>
          </a:xfrm>
          <a:prstGeom prst="rect">
            <a:avLst/>
          </a:prstGeom>
        </p:spPr>
      </p:pic>
      <p:sp>
        <p:nvSpPr>
          <p:cNvPr id="6" name="Título 1">
            <a:extLst>
              <a:ext uri="{FF2B5EF4-FFF2-40B4-BE49-F238E27FC236}">
                <a16:creationId xmlns:a16="http://schemas.microsoft.com/office/drawing/2014/main" id="{7597F69B-3EEE-0746-45BB-AE7F3FC3E1AE}"/>
              </a:ext>
            </a:extLst>
          </p:cNvPr>
          <p:cNvSpPr txBox="1">
            <a:spLocks/>
          </p:cNvSpPr>
          <p:nvPr userDrawn="1"/>
        </p:nvSpPr>
        <p:spPr>
          <a:xfrm rot="16200000">
            <a:off x="10176570" y="1603600"/>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788" dirty="0">
                <a:solidFill>
                  <a:schemeClr val="bg1">
                    <a:lumMod val="65000"/>
                  </a:schemeClr>
                </a:solidFill>
              </a:rPr>
              <a:t>© </a:t>
            </a:r>
            <a:r>
              <a:rPr lang="es-ES" sz="788" dirty="0" err="1">
                <a:solidFill>
                  <a:schemeClr val="bg1">
                    <a:lumMod val="65000"/>
                  </a:schemeClr>
                </a:solidFill>
              </a:rPr>
              <a:t>All</a:t>
            </a:r>
            <a:r>
              <a:rPr lang="es-ES" sz="788" dirty="0">
                <a:solidFill>
                  <a:schemeClr val="bg1">
                    <a:lumMod val="65000"/>
                  </a:schemeClr>
                </a:solidFill>
              </a:rPr>
              <a:t> Copyright 2023 - </a:t>
            </a:r>
            <a:r>
              <a:rPr lang="es-ES" sz="788" b="1" dirty="0">
                <a:solidFill>
                  <a:schemeClr val="bg1">
                    <a:lumMod val="65000"/>
                  </a:schemeClr>
                </a:solidFill>
              </a:rPr>
              <a:t>UNIMINUTO</a:t>
            </a:r>
          </a:p>
          <a:p>
            <a:pPr algn="r"/>
            <a:r>
              <a:rPr lang="es-ES" sz="788" dirty="0">
                <a:solidFill>
                  <a:schemeClr val="bg1">
                    <a:lumMod val="65000"/>
                  </a:schemeClr>
                </a:solidFill>
              </a:rPr>
              <a:t>Vicerrectoría General Académica</a:t>
            </a:r>
            <a:endParaRPr lang="es-CO" sz="788" dirty="0">
              <a:solidFill>
                <a:schemeClr val="bg1">
                  <a:lumMod val="65000"/>
                </a:schemeClr>
              </a:solidFill>
            </a:endParaRPr>
          </a:p>
        </p:txBody>
      </p:sp>
      <p:pic>
        <p:nvPicPr>
          <p:cNvPr id="7" name="Imagen 6" descr="Interfaz de usuario gráfica, Texto&#10;&#10;Descripción generada automáticamente">
            <a:extLst>
              <a:ext uri="{FF2B5EF4-FFF2-40B4-BE49-F238E27FC236}">
                <a16:creationId xmlns:a16="http://schemas.microsoft.com/office/drawing/2014/main" id="{9ADFC5FB-4F89-5CE8-23CF-21C095D515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87902" y="6123933"/>
            <a:ext cx="2971485" cy="471052"/>
          </a:xfrm>
          <a:prstGeom prst="rect">
            <a:avLst/>
          </a:prstGeom>
        </p:spPr>
      </p:pic>
      <p:sp>
        <p:nvSpPr>
          <p:cNvPr id="8" name="Título 1">
            <a:extLst>
              <a:ext uri="{FF2B5EF4-FFF2-40B4-BE49-F238E27FC236}">
                <a16:creationId xmlns:a16="http://schemas.microsoft.com/office/drawing/2014/main" id="{C87DEEF6-1B49-FDE5-8F89-AE8EFBDC490A}"/>
              </a:ext>
            </a:extLst>
          </p:cNvPr>
          <p:cNvSpPr txBox="1">
            <a:spLocks/>
          </p:cNvSpPr>
          <p:nvPr userDrawn="1"/>
        </p:nvSpPr>
        <p:spPr>
          <a:xfrm rot="16200000">
            <a:off x="-982836" y="3826940"/>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8" dirty="0">
                <a:solidFill>
                  <a:schemeClr val="bg1">
                    <a:lumMod val="65000"/>
                  </a:schemeClr>
                </a:solidFill>
              </a:rPr>
              <a:t>Dirección de Docencia</a:t>
            </a:r>
          </a:p>
          <a:p>
            <a:r>
              <a:rPr lang="es-ES" sz="788" b="1" dirty="0">
                <a:solidFill>
                  <a:schemeClr val="bg1">
                    <a:lumMod val="65000"/>
                  </a:schemeClr>
                </a:solidFill>
              </a:rPr>
              <a:t>Subdirección de Docencia</a:t>
            </a:r>
            <a:endParaRPr lang="es-CO" sz="788" b="1" dirty="0">
              <a:solidFill>
                <a:schemeClr val="bg1">
                  <a:lumMod val="65000"/>
                </a:schemeClr>
              </a:solidFill>
            </a:endParaRPr>
          </a:p>
        </p:txBody>
      </p:sp>
      <p:sp>
        <p:nvSpPr>
          <p:cNvPr id="9" name="Título 1">
            <a:extLst>
              <a:ext uri="{FF2B5EF4-FFF2-40B4-BE49-F238E27FC236}">
                <a16:creationId xmlns:a16="http://schemas.microsoft.com/office/drawing/2014/main" id="{2A753C09-36B6-B5F3-DC74-D3411FB57B4E}"/>
              </a:ext>
            </a:extLst>
          </p:cNvPr>
          <p:cNvSpPr>
            <a:spLocks noGrp="1"/>
          </p:cNvSpPr>
          <p:nvPr>
            <p:ph type="title" hasCustomPrompt="1"/>
          </p:nvPr>
        </p:nvSpPr>
        <p:spPr>
          <a:xfrm>
            <a:off x="352566" y="350769"/>
            <a:ext cx="5079244" cy="493491"/>
          </a:xfrm>
          <a:prstGeom prst="rect">
            <a:avLst/>
          </a:prstGeom>
        </p:spPr>
        <p:txBody>
          <a:bodyPr>
            <a:normAutofit/>
          </a:bodyPr>
          <a:lstStyle>
            <a:lvl1pPr>
              <a:defRPr sz="1800" b="1"/>
            </a:lvl1pPr>
          </a:lstStyle>
          <a:p>
            <a:r>
              <a:rPr lang="es-ES" dirty="0"/>
              <a:t>Titular</a:t>
            </a:r>
            <a:endParaRPr lang="es-CO" dirty="0"/>
          </a:p>
        </p:txBody>
      </p:sp>
      <p:sp>
        <p:nvSpPr>
          <p:cNvPr id="10" name="Marcador de contenido 2">
            <a:extLst>
              <a:ext uri="{FF2B5EF4-FFF2-40B4-BE49-F238E27FC236}">
                <a16:creationId xmlns:a16="http://schemas.microsoft.com/office/drawing/2014/main" id="{3BCF8271-FAE9-0B2C-FD70-823C04A73D6C}"/>
              </a:ext>
            </a:extLst>
          </p:cNvPr>
          <p:cNvSpPr>
            <a:spLocks noGrp="1"/>
          </p:cNvSpPr>
          <p:nvPr>
            <p:ph idx="1"/>
          </p:nvPr>
        </p:nvSpPr>
        <p:spPr>
          <a:xfrm>
            <a:off x="1123283" y="1640021"/>
            <a:ext cx="9931404" cy="3835334"/>
          </a:xfrm>
          <a:prstGeom prst="rect">
            <a:avLst/>
          </a:prstGeom>
        </p:spPr>
        <p:txBody>
          <a:bodyPr>
            <a:normAutofit/>
          </a:bodyPr>
          <a:lstStyle>
            <a:lvl1pPr>
              <a:defRPr sz="1200"/>
            </a:lvl1pPr>
          </a:lstStyle>
          <a:p>
            <a:r>
              <a:rPr lang="es-ES" dirty="0"/>
              <a:t>El Centro y el contenido a desarrollar</a:t>
            </a:r>
            <a:endParaRPr lang="es-CO" dirty="0"/>
          </a:p>
        </p:txBody>
      </p:sp>
    </p:spTree>
    <p:extLst>
      <p:ext uri="{BB962C8B-B14F-4D97-AF65-F5344CB8AC3E}">
        <p14:creationId xmlns:p14="http://schemas.microsoft.com/office/powerpoint/2010/main" val="1467881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2" name="Imagen 1" descr="Patrón de fondo&#10;&#10;Descripción generada automáticamente">
            <a:extLst>
              <a:ext uri="{FF2B5EF4-FFF2-40B4-BE49-F238E27FC236}">
                <a16:creationId xmlns:a16="http://schemas.microsoft.com/office/drawing/2014/main" id="{B293EB80-AD0F-1CAA-35C2-BE1C61F97D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6"/>
            <a:ext cx="12192000" cy="6854251"/>
          </a:xfrm>
          <a:prstGeom prst="rect">
            <a:avLst/>
          </a:prstGeom>
        </p:spPr>
      </p:pic>
      <p:sp>
        <p:nvSpPr>
          <p:cNvPr id="3" name="Título 1">
            <a:extLst>
              <a:ext uri="{FF2B5EF4-FFF2-40B4-BE49-F238E27FC236}">
                <a16:creationId xmlns:a16="http://schemas.microsoft.com/office/drawing/2014/main" id="{6744D27C-1BA3-262A-C191-34342D81627B}"/>
              </a:ext>
            </a:extLst>
          </p:cNvPr>
          <p:cNvSpPr txBox="1">
            <a:spLocks/>
          </p:cNvSpPr>
          <p:nvPr userDrawn="1"/>
        </p:nvSpPr>
        <p:spPr>
          <a:xfrm rot="16200000">
            <a:off x="-936338" y="4343581"/>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88" dirty="0">
                <a:solidFill>
                  <a:schemeClr val="bg1"/>
                </a:solidFill>
              </a:rPr>
              <a:t>© </a:t>
            </a:r>
            <a:r>
              <a:rPr lang="es-ES" sz="788" dirty="0" err="1">
                <a:solidFill>
                  <a:schemeClr val="bg1"/>
                </a:solidFill>
              </a:rPr>
              <a:t>All</a:t>
            </a:r>
            <a:r>
              <a:rPr lang="es-ES" sz="788" dirty="0">
                <a:solidFill>
                  <a:schemeClr val="bg1"/>
                </a:solidFill>
              </a:rPr>
              <a:t> Copyright 2023 - </a:t>
            </a:r>
            <a:r>
              <a:rPr lang="es-ES" sz="788" b="1" dirty="0">
                <a:solidFill>
                  <a:schemeClr val="bg1"/>
                </a:solidFill>
              </a:rPr>
              <a:t>UNIMINUTO</a:t>
            </a:r>
          </a:p>
          <a:p>
            <a:pPr algn="l"/>
            <a:r>
              <a:rPr lang="es-ES" sz="788" dirty="0">
                <a:solidFill>
                  <a:schemeClr val="bg1"/>
                </a:solidFill>
              </a:rPr>
              <a:t>Vicerrectoría General Académica</a:t>
            </a:r>
            <a:endParaRPr lang="es-CO" sz="788" dirty="0">
              <a:solidFill>
                <a:schemeClr val="bg1"/>
              </a:solidFill>
            </a:endParaRPr>
          </a:p>
        </p:txBody>
      </p:sp>
      <p:sp>
        <p:nvSpPr>
          <p:cNvPr id="4" name="Título 1">
            <a:extLst>
              <a:ext uri="{FF2B5EF4-FFF2-40B4-BE49-F238E27FC236}">
                <a16:creationId xmlns:a16="http://schemas.microsoft.com/office/drawing/2014/main" id="{1469D8E0-725B-FAA2-0BD3-AE774939D41C}"/>
              </a:ext>
            </a:extLst>
          </p:cNvPr>
          <p:cNvSpPr txBox="1">
            <a:spLocks/>
          </p:cNvSpPr>
          <p:nvPr userDrawn="1"/>
        </p:nvSpPr>
        <p:spPr>
          <a:xfrm rot="16200000">
            <a:off x="10192088" y="1610977"/>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88" dirty="0">
                <a:solidFill>
                  <a:schemeClr val="bg1"/>
                </a:solidFill>
              </a:rPr>
              <a:t>Dirección de Docencia - </a:t>
            </a:r>
            <a:r>
              <a:rPr lang="es-ES" sz="788" b="1" dirty="0">
                <a:solidFill>
                  <a:schemeClr val="bg1"/>
                </a:solidFill>
              </a:rPr>
              <a:t>Subdirección de Docencia</a:t>
            </a:r>
            <a:endParaRPr lang="es-CO" sz="788" b="1" dirty="0">
              <a:solidFill>
                <a:schemeClr val="bg1"/>
              </a:solidFill>
            </a:endParaRPr>
          </a:p>
        </p:txBody>
      </p:sp>
      <p:pic>
        <p:nvPicPr>
          <p:cNvPr id="5" name="Imagen 4" descr="Interfaz de usuario gráfica, Texto, Aplicación&#10;&#10;Descripción generada automáticamente">
            <a:extLst>
              <a:ext uri="{FF2B5EF4-FFF2-40B4-BE49-F238E27FC236}">
                <a16:creationId xmlns:a16="http://schemas.microsoft.com/office/drawing/2014/main" id="{15DADD1A-8045-4FE4-4EF3-B4D9F49D0F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2435" y="1818966"/>
            <a:ext cx="5007131" cy="1760458"/>
          </a:xfrm>
          <a:prstGeom prst="rect">
            <a:avLst/>
          </a:prstGeom>
        </p:spPr>
      </p:pic>
    </p:spTree>
    <p:extLst>
      <p:ext uri="{BB962C8B-B14F-4D97-AF65-F5344CB8AC3E}">
        <p14:creationId xmlns:p14="http://schemas.microsoft.com/office/powerpoint/2010/main" val="593120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2" name="Imagen 1" descr="Imagen que contiene animal, pez&#10;&#10;Descripción generada automáticamente">
            <a:extLst>
              <a:ext uri="{FF2B5EF4-FFF2-40B4-BE49-F238E27FC236}">
                <a16:creationId xmlns:a16="http://schemas.microsoft.com/office/drawing/2014/main" id="{05C534DA-5EFF-6339-881C-AA129333F2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6"/>
            <a:ext cx="12192000" cy="6854251"/>
          </a:xfrm>
          <a:prstGeom prst="rect">
            <a:avLst/>
          </a:prstGeom>
        </p:spPr>
      </p:pic>
      <p:pic>
        <p:nvPicPr>
          <p:cNvPr id="3" name="Imagen 2" descr="Imagen en blanco y negro&#10;&#10;Descripción generada automáticamente con confianza media">
            <a:extLst>
              <a:ext uri="{FF2B5EF4-FFF2-40B4-BE49-F238E27FC236}">
                <a16:creationId xmlns:a16="http://schemas.microsoft.com/office/drawing/2014/main" id="{C886E752-9CBE-B1FB-F43A-F63960621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5385" y="1198009"/>
            <a:ext cx="5741233" cy="3322374"/>
          </a:xfrm>
          <a:prstGeom prst="rect">
            <a:avLst/>
          </a:prstGeom>
        </p:spPr>
      </p:pic>
      <p:sp>
        <p:nvSpPr>
          <p:cNvPr id="4" name="Título 1">
            <a:extLst>
              <a:ext uri="{FF2B5EF4-FFF2-40B4-BE49-F238E27FC236}">
                <a16:creationId xmlns:a16="http://schemas.microsoft.com/office/drawing/2014/main" id="{B3151DA9-5599-E797-F207-59D2F20515CA}"/>
              </a:ext>
            </a:extLst>
          </p:cNvPr>
          <p:cNvSpPr txBox="1">
            <a:spLocks/>
          </p:cNvSpPr>
          <p:nvPr userDrawn="1"/>
        </p:nvSpPr>
        <p:spPr>
          <a:xfrm rot="16200000">
            <a:off x="-936338" y="2123948"/>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8" dirty="0">
                <a:solidFill>
                  <a:schemeClr val="bg1"/>
                </a:solidFill>
              </a:rPr>
              <a:t>© </a:t>
            </a:r>
            <a:r>
              <a:rPr lang="es-ES" sz="788" dirty="0" err="1">
                <a:solidFill>
                  <a:schemeClr val="bg1"/>
                </a:solidFill>
              </a:rPr>
              <a:t>All</a:t>
            </a:r>
            <a:r>
              <a:rPr lang="es-ES" sz="788" dirty="0">
                <a:solidFill>
                  <a:schemeClr val="bg1"/>
                </a:solidFill>
              </a:rPr>
              <a:t> Copyright 2023 - </a:t>
            </a:r>
            <a:r>
              <a:rPr lang="es-ES" sz="788" b="1" dirty="0">
                <a:solidFill>
                  <a:schemeClr val="bg1"/>
                </a:solidFill>
              </a:rPr>
              <a:t>UNIMINUTO</a:t>
            </a:r>
          </a:p>
          <a:p>
            <a:r>
              <a:rPr lang="es-ES" sz="788" dirty="0">
                <a:solidFill>
                  <a:schemeClr val="bg1"/>
                </a:solidFill>
              </a:rPr>
              <a:t>Vicerrectoría General Académica</a:t>
            </a:r>
            <a:endParaRPr lang="es-CO" sz="788" dirty="0">
              <a:solidFill>
                <a:schemeClr val="bg1"/>
              </a:solidFill>
            </a:endParaRPr>
          </a:p>
        </p:txBody>
      </p:sp>
      <p:sp>
        <p:nvSpPr>
          <p:cNvPr id="5" name="Título 1">
            <a:extLst>
              <a:ext uri="{FF2B5EF4-FFF2-40B4-BE49-F238E27FC236}">
                <a16:creationId xmlns:a16="http://schemas.microsoft.com/office/drawing/2014/main" id="{FA8A279E-8BF6-80ED-049D-695AEF1527D2}"/>
              </a:ext>
            </a:extLst>
          </p:cNvPr>
          <p:cNvSpPr txBox="1">
            <a:spLocks/>
          </p:cNvSpPr>
          <p:nvPr userDrawn="1"/>
        </p:nvSpPr>
        <p:spPr>
          <a:xfrm rot="16200000">
            <a:off x="10192088" y="1610977"/>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88" dirty="0">
                <a:solidFill>
                  <a:schemeClr val="bg1"/>
                </a:solidFill>
              </a:rPr>
              <a:t>Dirección de Docencia - </a:t>
            </a:r>
            <a:r>
              <a:rPr lang="es-ES" sz="788" b="1" dirty="0">
                <a:solidFill>
                  <a:schemeClr val="bg1"/>
                </a:solidFill>
              </a:rPr>
              <a:t>Subdirección de Docencia</a:t>
            </a:r>
            <a:endParaRPr lang="es-CO" sz="788" b="1" dirty="0">
              <a:solidFill>
                <a:schemeClr val="bg1"/>
              </a:solidFill>
            </a:endParaRPr>
          </a:p>
        </p:txBody>
      </p:sp>
      <p:pic>
        <p:nvPicPr>
          <p:cNvPr id="6" name="Imagen 5" descr="Texto&#10;&#10;Descripción generada automáticamente">
            <a:extLst>
              <a:ext uri="{FF2B5EF4-FFF2-40B4-BE49-F238E27FC236}">
                <a16:creationId xmlns:a16="http://schemas.microsoft.com/office/drawing/2014/main" id="{05DF291D-0D4E-5C76-FB83-01673869A2E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41565" b="-10212"/>
          <a:stretch/>
        </p:blipFill>
        <p:spPr>
          <a:xfrm>
            <a:off x="9759151" y="6021766"/>
            <a:ext cx="2081351" cy="622382"/>
          </a:xfrm>
          <a:prstGeom prst="rect">
            <a:avLst/>
          </a:prstGeom>
        </p:spPr>
      </p:pic>
    </p:spTree>
    <p:extLst>
      <p:ext uri="{BB962C8B-B14F-4D97-AF65-F5344CB8AC3E}">
        <p14:creationId xmlns:p14="http://schemas.microsoft.com/office/powerpoint/2010/main" val="277596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a:defRPr/>
            </a:pPr>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6579F9F6-5476-4F04-A250-572AB4E90AC4}" type="slidenum">
              <a:rPr lang="es-ES" smtClean="0"/>
              <a:pPr>
                <a:defRPr/>
              </a:pPr>
              <a:t>‹#›</a:t>
            </a:fld>
            <a:endParaRPr lang="es-ES"/>
          </a:p>
        </p:txBody>
      </p:sp>
    </p:spTree>
    <p:extLst>
      <p:ext uri="{BB962C8B-B14F-4D97-AF65-F5344CB8AC3E}">
        <p14:creationId xmlns:p14="http://schemas.microsoft.com/office/powerpoint/2010/main" val="2256131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EEA40505-E430-FAC8-DC3C-BFC51AB87D65}"/>
              </a:ext>
            </a:extLst>
          </p:cNvPr>
          <p:cNvSpPr>
            <a:spLocks noGrp="1"/>
          </p:cNvSpPr>
          <p:nvPr>
            <p:ph type="title"/>
          </p:nvPr>
        </p:nvSpPr>
        <p:spPr>
          <a:xfrm>
            <a:off x="838200" y="365127"/>
            <a:ext cx="10515600" cy="1325563"/>
          </a:xfrm>
          <a:prstGeom prst="rect">
            <a:avLst/>
          </a:prstGeom>
        </p:spPr>
        <p:txBody>
          <a:bodyPr/>
          <a:lstStyle/>
          <a:p>
            <a:endParaRPr lang="es-CO"/>
          </a:p>
        </p:txBody>
      </p:sp>
      <p:pic>
        <p:nvPicPr>
          <p:cNvPr id="3" name="Imagen 2" descr="Imagen en blanco y negro&#10;&#10;Descripción generada automáticamente con confianza baja">
            <a:extLst>
              <a:ext uri="{FF2B5EF4-FFF2-40B4-BE49-F238E27FC236}">
                <a16:creationId xmlns:a16="http://schemas.microsoft.com/office/drawing/2014/main" id="{D9487E2D-3718-EF25-C238-CEC0F58B6B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6"/>
            <a:ext cx="12192000" cy="6854251"/>
          </a:xfrm>
          <a:prstGeom prst="rect">
            <a:avLst/>
          </a:prstGeom>
        </p:spPr>
      </p:pic>
      <p:sp>
        <p:nvSpPr>
          <p:cNvPr id="4" name="Título 1">
            <a:extLst>
              <a:ext uri="{FF2B5EF4-FFF2-40B4-BE49-F238E27FC236}">
                <a16:creationId xmlns:a16="http://schemas.microsoft.com/office/drawing/2014/main" id="{73C28D53-4340-60CC-F9B4-26344AA0910C}"/>
              </a:ext>
            </a:extLst>
          </p:cNvPr>
          <p:cNvSpPr txBox="1">
            <a:spLocks/>
          </p:cNvSpPr>
          <p:nvPr userDrawn="1"/>
        </p:nvSpPr>
        <p:spPr>
          <a:xfrm>
            <a:off x="4740843" y="6231373"/>
            <a:ext cx="2710316" cy="41597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8" dirty="0"/>
              <a:t>© </a:t>
            </a:r>
            <a:r>
              <a:rPr lang="es-ES" sz="788" dirty="0" err="1"/>
              <a:t>All</a:t>
            </a:r>
            <a:r>
              <a:rPr lang="es-ES" sz="788" dirty="0"/>
              <a:t> Copyright 2023 - </a:t>
            </a:r>
            <a:r>
              <a:rPr lang="es-ES" sz="788" b="1" dirty="0"/>
              <a:t>UNIMINUTO</a:t>
            </a:r>
          </a:p>
          <a:p>
            <a:r>
              <a:rPr lang="es-ES" sz="788" dirty="0"/>
              <a:t>Vicerrectoría General Académica</a:t>
            </a:r>
            <a:endParaRPr lang="es-CO" sz="788" dirty="0"/>
          </a:p>
        </p:txBody>
      </p:sp>
      <p:sp>
        <p:nvSpPr>
          <p:cNvPr id="5" name="Título 1">
            <a:extLst>
              <a:ext uri="{FF2B5EF4-FFF2-40B4-BE49-F238E27FC236}">
                <a16:creationId xmlns:a16="http://schemas.microsoft.com/office/drawing/2014/main" id="{114E7D39-E712-7B53-A661-280F49BC3E2E}"/>
              </a:ext>
            </a:extLst>
          </p:cNvPr>
          <p:cNvSpPr txBox="1">
            <a:spLocks/>
          </p:cNvSpPr>
          <p:nvPr userDrawn="1"/>
        </p:nvSpPr>
        <p:spPr>
          <a:xfrm rot="16200000">
            <a:off x="10192088" y="4268147"/>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88" dirty="0"/>
              <a:t>Dirección de Docencia - </a:t>
            </a:r>
            <a:r>
              <a:rPr lang="es-ES" sz="788" b="1" dirty="0"/>
              <a:t>Subdirección de Docencia</a:t>
            </a:r>
            <a:endParaRPr lang="es-CO" sz="788" b="1" dirty="0"/>
          </a:p>
        </p:txBody>
      </p:sp>
      <p:pic>
        <p:nvPicPr>
          <p:cNvPr id="6" name="Imagen 5" descr="Imagen en blanco y negro&#10;&#10;Descripción generada automáticamente con confianza baja">
            <a:extLst>
              <a:ext uri="{FF2B5EF4-FFF2-40B4-BE49-F238E27FC236}">
                <a16:creationId xmlns:a16="http://schemas.microsoft.com/office/drawing/2014/main" id="{EF4860ED-7785-58EA-0885-A2C8A04D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5386" y="1153765"/>
            <a:ext cx="5741231" cy="3322373"/>
          </a:xfrm>
          <a:prstGeom prst="rect">
            <a:avLst/>
          </a:prstGeom>
        </p:spPr>
      </p:pic>
      <p:pic>
        <p:nvPicPr>
          <p:cNvPr id="7" name="Imagen 6" descr="Un conjunto de letras blancas en un fondo blanco&#10;&#10;Descripción generada automáticamente con confianza media">
            <a:extLst>
              <a:ext uri="{FF2B5EF4-FFF2-40B4-BE49-F238E27FC236}">
                <a16:creationId xmlns:a16="http://schemas.microsoft.com/office/drawing/2014/main" id="{B53BB021-B2B5-3882-23B3-17191814A2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92122" y="6231376"/>
            <a:ext cx="2467265" cy="360667"/>
          </a:xfrm>
          <a:prstGeom prst="rect">
            <a:avLst/>
          </a:prstGeom>
        </p:spPr>
      </p:pic>
    </p:spTree>
    <p:extLst>
      <p:ext uri="{BB962C8B-B14F-4D97-AF65-F5344CB8AC3E}">
        <p14:creationId xmlns:p14="http://schemas.microsoft.com/office/powerpoint/2010/main" val="441715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2" name="Imagen 1" descr="Imagen en blanco y negro&#10;&#10;Descripción generada automáticamente con confianza baja">
            <a:extLst>
              <a:ext uri="{FF2B5EF4-FFF2-40B4-BE49-F238E27FC236}">
                <a16:creationId xmlns:a16="http://schemas.microsoft.com/office/drawing/2014/main" id="{4D28CF0D-B0BF-0FB2-5F51-FD6652D845FF}"/>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0800000">
            <a:off x="-62859" y="0"/>
            <a:ext cx="16473947" cy="6858000"/>
          </a:xfrm>
          <a:prstGeom prst="rect">
            <a:avLst/>
          </a:prstGeom>
        </p:spPr>
      </p:pic>
      <p:sp>
        <p:nvSpPr>
          <p:cNvPr id="3" name="Rectángulo 2">
            <a:extLst>
              <a:ext uri="{FF2B5EF4-FFF2-40B4-BE49-F238E27FC236}">
                <a16:creationId xmlns:a16="http://schemas.microsoft.com/office/drawing/2014/main" id="{692A95FE-28B8-662D-0A85-94ABD0B9ABE1}"/>
              </a:ext>
            </a:extLst>
          </p:cNvPr>
          <p:cNvSpPr/>
          <p:nvPr userDrawn="1"/>
        </p:nvSpPr>
        <p:spPr>
          <a:xfrm>
            <a:off x="14400" y="0"/>
            <a:ext cx="12177601" cy="6858000"/>
          </a:xfrm>
          <a:prstGeom prst="rect">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pic>
        <p:nvPicPr>
          <p:cNvPr id="4" name="Imagen 3" descr="Forma&#10;&#10;Descripción generada automáticamente con confianza media">
            <a:extLst>
              <a:ext uri="{FF2B5EF4-FFF2-40B4-BE49-F238E27FC236}">
                <a16:creationId xmlns:a16="http://schemas.microsoft.com/office/drawing/2014/main" id="{2AA15832-135B-8761-EFEF-5939365375BD}"/>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8263383" y="951328"/>
            <a:ext cx="1245043" cy="1415065"/>
          </a:xfrm>
          <a:prstGeom prst="rect">
            <a:avLst/>
          </a:prstGeom>
        </p:spPr>
      </p:pic>
      <p:sp>
        <p:nvSpPr>
          <p:cNvPr id="5" name="Título 1">
            <a:extLst>
              <a:ext uri="{FF2B5EF4-FFF2-40B4-BE49-F238E27FC236}">
                <a16:creationId xmlns:a16="http://schemas.microsoft.com/office/drawing/2014/main" id="{A141D5EB-3408-D649-BEAD-8C2F285DC226}"/>
              </a:ext>
            </a:extLst>
          </p:cNvPr>
          <p:cNvSpPr txBox="1">
            <a:spLocks/>
          </p:cNvSpPr>
          <p:nvPr userDrawn="1"/>
        </p:nvSpPr>
        <p:spPr>
          <a:xfrm rot="16200000">
            <a:off x="10177339" y="1603600"/>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788" dirty="0">
                <a:solidFill>
                  <a:schemeClr val="bg1">
                    <a:lumMod val="65000"/>
                  </a:schemeClr>
                </a:solidFill>
              </a:rPr>
              <a:t>Dirección de Docencia</a:t>
            </a:r>
          </a:p>
          <a:p>
            <a:pPr algn="r"/>
            <a:r>
              <a:rPr lang="es-ES" sz="788" b="1" dirty="0">
                <a:solidFill>
                  <a:schemeClr val="bg1">
                    <a:lumMod val="65000"/>
                  </a:schemeClr>
                </a:solidFill>
              </a:rPr>
              <a:t>Subdirección de Docencia</a:t>
            </a:r>
            <a:endParaRPr lang="es-CO" sz="788" b="1" dirty="0">
              <a:solidFill>
                <a:schemeClr val="bg1">
                  <a:lumMod val="65000"/>
                </a:schemeClr>
              </a:solidFill>
            </a:endParaRPr>
          </a:p>
        </p:txBody>
      </p:sp>
      <p:sp>
        <p:nvSpPr>
          <p:cNvPr id="6" name="Título 1">
            <a:extLst>
              <a:ext uri="{FF2B5EF4-FFF2-40B4-BE49-F238E27FC236}">
                <a16:creationId xmlns:a16="http://schemas.microsoft.com/office/drawing/2014/main" id="{7CF925E5-2F38-D0F5-2588-208F3EF7F06B}"/>
              </a:ext>
            </a:extLst>
          </p:cNvPr>
          <p:cNvSpPr txBox="1">
            <a:spLocks/>
          </p:cNvSpPr>
          <p:nvPr userDrawn="1"/>
        </p:nvSpPr>
        <p:spPr>
          <a:xfrm rot="16200000">
            <a:off x="-936338" y="3296447"/>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8" dirty="0">
                <a:solidFill>
                  <a:schemeClr val="bg1">
                    <a:lumMod val="65000"/>
                  </a:schemeClr>
                </a:solidFill>
              </a:rPr>
              <a:t>© </a:t>
            </a:r>
            <a:r>
              <a:rPr lang="es-ES" sz="788" dirty="0" err="1">
                <a:solidFill>
                  <a:schemeClr val="bg1">
                    <a:lumMod val="65000"/>
                  </a:schemeClr>
                </a:solidFill>
              </a:rPr>
              <a:t>All</a:t>
            </a:r>
            <a:r>
              <a:rPr lang="es-ES" sz="788" dirty="0">
                <a:solidFill>
                  <a:schemeClr val="bg1">
                    <a:lumMod val="65000"/>
                  </a:schemeClr>
                </a:solidFill>
              </a:rPr>
              <a:t> Copyright 2023 - </a:t>
            </a:r>
            <a:r>
              <a:rPr lang="es-ES" sz="788" b="1" dirty="0">
                <a:solidFill>
                  <a:schemeClr val="bg1">
                    <a:lumMod val="65000"/>
                  </a:schemeClr>
                </a:solidFill>
              </a:rPr>
              <a:t>UNIMINUTO</a:t>
            </a:r>
          </a:p>
          <a:p>
            <a:r>
              <a:rPr lang="es-ES" sz="788" dirty="0">
                <a:solidFill>
                  <a:schemeClr val="bg1">
                    <a:lumMod val="65000"/>
                  </a:schemeClr>
                </a:solidFill>
              </a:rPr>
              <a:t>Vicerrectoría General Académica</a:t>
            </a:r>
            <a:endParaRPr lang="es-CO" sz="788" dirty="0">
              <a:solidFill>
                <a:schemeClr val="bg1">
                  <a:lumMod val="65000"/>
                </a:schemeClr>
              </a:solidFill>
            </a:endParaRPr>
          </a:p>
        </p:txBody>
      </p:sp>
      <p:sp>
        <p:nvSpPr>
          <p:cNvPr id="7" name="Rectángulo 6">
            <a:extLst>
              <a:ext uri="{FF2B5EF4-FFF2-40B4-BE49-F238E27FC236}">
                <a16:creationId xmlns:a16="http://schemas.microsoft.com/office/drawing/2014/main" id="{2331C958-66B3-F631-7B1A-9B04C285CED0}"/>
              </a:ext>
            </a:extLst>
          </p:cNvPr>
          <p:cNvSpPr/>
          <p:nvPr userDrawn="1"/>
        </p:nvSpPr>
        <p:spPr>
          <a:xfrm>
            <a:off x="1" y="383458"/>
            <a:ext cx="95865" cy="36133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350"/>
          </a:p>
        </p:txBody>
      </p:sp>
      <p:pic>
        <p:nvPicPr>
          <p:cNvPr id="8" name="Imagen 7" descr="Un conjunto de letras blancas en un fondo blanco&#10;&#10;Descripción generada automáticamente con confianza media">
            <a:extLst>
              <a:ext uri="{FF2B5EF4-FFF2-40B4-BE49-F238E27FC236}">
                <a16:creationId xmlns:a16="http://schemas.microsoft.com/office/drawing/2014/main" id="{E858BD5C-C582-502F-B7F3-F8C0CA7EAE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3352" y="6123934"/>
            <a:ext cx="3222400" cy="471053"/>
          </a:xfrm>
          <a:prstGeom prst="rect">
            <a:avLst/>
          </a:prstGeom>
        </p:spPr>
      </p:pic>
      <p:sp>
        <p:nvSpPr>
          <p:cNvPr id="9" name="Título 1">
            <a:extLst>
              <a:ext uri="{FF2B5EF4-FFF2-40B4-BE49-F238E27FC236}">
                <a16:creationId xmlns:a16="http://schemas.microsoft.com/office/drawing/2014/main" id="{C33F2FDB-6FDE-CB62-D230-901581E612AA}"/>
              </a:ext>
            </a:extLst>
          </p:cNvPr>
          <p:cNvSpPr>
            <a:spLocks noGrp="1"/>
          </p:cNvSpPr>
          <p:nvPr>
            <p:ph type="title" hasCustomPrompt="1"/>
          </p:nvPr>
        </p:nvSpPr>
        <p:spPr>
          <a:xfrm>
            <a:off x="352566" y="350769"/>
            <a:ext cx="5079244" cy="493491"/>
          </a:xfrm>
          <a:prstGeom prst="rect">
            <a:avLst/>
          </a:prstGeom>
        </p:spPr>
        <p:txBody>
          <a:bodyPr>
            <a:normAutofit/>
          </a:bodyPr>
          <a:lstStyle>
            <a:lvl1pPr>
              <a:defRPr sz="1800" b="1"/>
            </a:lvl1pPr>
          </a:lstStyle>
          <a:p>
            <a:r>
              <a:rPr lang="es-ES" dirty="0"/>
              <a:t>Titular</a:t>
            </a:r>
            <a:endParaRPr lang="es-CO" dirty="0"/>
          </a:p>
        </p:txBody>
      </p:sp>
      <p:sp>
        <p:nvSpPr>
          <p:cNvPr id="10" name="Marcador de contenido 2">
            <a:extLst>
              <a:ext uri="{FF2B5EF4-FFF2-40B4-BE49-F238E27FC236}">
                <a16:creationId xmlns:a16="http://schemas.microsoft.com/office/drawing/2014/main" id="{3F7BED58-365C-101E-AD30-E4D716BBC50C}"/>
              </a:ext>
            </a:extLst>
          </p:cNvPr>
          <p:cNvSpPr>
            <a:spLocks noGrp="1"/>
          </p:cNvSpPr>
          <p:nvPr>
            <p:ph idx="1"/>
          </p:nvPr>
        </p:nvSpPr>
        <p:spPr>
          <a:xfrm>
            <a:off x="1123283" y="1640021"/>
            <a:ext cx="9931404" cy="3835334"/>
          </a:xfrm>
          <a:prstGeom prst="rect">
            <a:avLst/>
          </a:prstGeom>
        </p:spPr>
        <p:txBody>
          <a:bodyPr>
            <a:normAutofit/>
          </a:bodyPr>
          <a:lstStyle>
            <a:lvl1pPr>
              <a:defRPr sz="1200"/>
            </a:lvl1pPr>
          </a:lstStyle>
          <a:p>
            <a:r>
              <a:rPr lang="es-ES" dirty="0"/>
              <a:t>El Centro y el contenido a desarrollar</a:t>
            </a:r>
            <a:endParaRPr lang="es-CO" dirty="0"/>
          </a:p>
        </p:txBody>
      </p:sp>
    </p:spTree>
    <p:extLst>
      <p:ext uri="{BB962C8B-B14F-4D97-AF65-F5344CB8AC3E}">
        <p14:creationId xmlns:p14="http://schemas.microsoft.com/office/powerpoint/2010/main" val="2743386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2" name="Imagen 1" descr="Imagen que contiene Gráfico&#10;&#10;Descripción generada automáticamente">
            <a:extLst>
              <a:ext uri="{FF2B5EF4-FFF2-40B4-BE49-F238E27FC236}">
                <a16:creationId xmlns:a16="http://schemas.microsoft.com/office/drawing/2014/main" id="{7D4788A7-3B76-6F5B-06BF-2AF105D85D4B}"/>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Rectángulo 2">
            <a:extLst>
              <a:ext uri="{FF2B5EF4-FFF2-40B4-BE49-F238E27FC236}">
                <a16:creationId xmlns:a16="http://schemas.microsoft.com/office/drawing/2014/main" id="{FA653401-2056-910C-8FC1-9DA5E853A490}"/>
              </a:ext>
            </a:extLst>
          </p:cNvPr>
          <p:cNvSpPr/>
          <p:nvPr userDrawn="1"/>
        </p:nvSpPr>
        <p:spPr>
          <a:xfrm>
            <a:off x="14400" y="0"/>
            <a:ext cx="12177601" cy="6858000"/>
          </a:xfrm>
          <a:prstGeom prst="rect">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 name="Rectángulo 3">
            <a:extLst>
              <a:ext uri="{FF2B5EF4-FFF2-40B4-BE49-F238E27FC236}">
                <a16:creationId xmlns:a16="http://schemas.microsoft.com/office/drawing/2014/main" id="{CB4F8901-5594-8832-67BA-4039A2FC3ABA}"/>
              </a:ext>
            </a:extLst>
          </p:cNvPr>
          <p:cNvSpPr/>
          <p:nvPr userDrawn="1"/>
        </p:nvSpPr>
        <p:spPr>
          <a:xfrm>
            <a:off x="1" y="383458"/>
            <a:ext cx="95865" cy="36133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sz="1350"/>
          </a:p>
        </p:txBody>
      </p:sp>
      <p:pic>
        <p:nvPicPr>
          <p:cNvPr id="5" name="Imagen 4" descr="Forma&#10;&#10;Descripción generada automáticamente con confianza media">
            <a:extLst>
              <a:ext uri="{FF2B5EF4-FFF2-40B4-BE49-F238E27FC236}">
                <a16:creationId xmlns:a16="http://schemas.microsoft.com/office/drawing/2014/main" id="{FF3C0091-79A7-F824-57AA-BDFF05A67704}"/>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8351873" y="1811591"/>
            <a:ext cx="1245043" cy="1415065"/>
          </a:xfrm>
          <a:prstGeom prst="rect">
            <a:avLst/>
          </a:prstGeom>
        </p:spPr>
      </p:pic>
      <p:sp>
        <p:nvSpPr>
          <p:cNvPr id="6" name="Título 1">
            <a:extLst>
              <a:ext uri="{FF2B5EF4-FFF2-40B4-BE49-F238E27FC236}">
                <a16:creationId xmlns:a16="http://schemas.microsoft.com/office/drawing/2014/main" id="{285B6196-A3EF-2452-B4D0-A4F475C03877}"/>
              </a:ext>
            </a:extLst>
          </p:cNvPr>
          <p:cNvSpPr txBox="1">
            <a:spLocks/>
          </p:cNvSpPr>
          <p:nvPr userDrawn="1"/>
        </p:nvSpPr>
        <p:spPr>
          <a:xfrm rot="16200000">
            <a:off x="10176570" y="1603600"/>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788" dirty="0">
                <a:solidFill>
                  <a:schemeClr val="bg1">
                    <a:lumMod val="65000"/>
                  </a:schemeClr>
                </a:solidFill>
              </a:rPr>
              <a:t>© </a:t>
            </a:r>
            <a:r>
              <a:rPr lang="es-ES" sz="788" dirty="0" err="1">
                <a:solidFill>
                  <a:schemeClr val="bg1">
                    <a:lumMod val="65000"/>
                  </a:schemeClr>
                </a:solidFill>
              </a:rPr>
              <a:t>All</a:t>
            </a:r>
            <a:r>
              <a:rPr lang="es-ES" sz="788" dirty="0">
                <a:solidFill>
                  <a:schemeClr val="bg1">
                    <a:lumMod val="65000"/>
                  </a:schemeClr>
                </a:solidFill>
              </a:rPr>
              <a:t> Copyright 2023 - </a:t>
            </a:r>
            <a:r>
              <a:rPr lang="es-ES" sz="788" b="1" dirty="0">
                <a:solidFill>
                  <a:schemeClr val="bg1">
                    <a:lumMod val="65000"/>
                  </a:schemeClr>
                </a:solidFill>
              </a:rPr>
              <a:t>UNIMINUTO</a:t>
            </a:r>
          </a:p>
          <a:p>
            <a:pPr algn="r"/>
            <a:r>
              <a:rPr lang="es-ES" sz="788" dirty="0">
                <a:solidFill>
                  <a:schemeClr val="bg1">
                    <a:lumMod val="65000"/>
                  </a:schemeClr>
                </a:solidFill>
              </a:rPr>
              <a:t>Vicerrectoría General Académica</a:t>
            </a:r>
            <a:endParaRPr lang="es-CO" sz="788" dirty="0">
              <a:solidFill>
                <a:schemeClr val="bg1">
                  <a:lumMod val="65000"/>
                </a:schemeClr>
              </a:solidFill>
            </a:endParaRPr>
          </a:p>
        </p:txBody>
      </p:sp>
      <p:pic>
        <p:nvPicPr>
          <p:cNvPr id="7" name="Imagen 6" descr="Un conjunto de letras blancas en un fondo blanco&#10;&#10;Descripción generada automáticamente con confianza media">
            <a:extLst>
              <a:ext uri="{FF2B5EF4-FFF2-40B4-BE49-F238E27FC236}">
                <a16:creationId xmlns:a16="http://schemas.microsoft.com/office/drawing/2014/main" id="{9BE165D4-2259-B4FB-FC4B-96C005FFD7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3352" y="6123934"/>
            <a:ext cx="3222400" cy="471053"/>
          </a:xfrm>
          <a:prstGeom prst="rect">
            <a:avLst/>
          </a:prstGeom>
        </p:spPr>
      </p:pic>
      <p:sp>
        <p:nvSpPr>
          <p:cNvPr id="8" name="Título 1">
            <a:extLst>
              <a:ext uri="{FF2B5EF4-FFF2-40B4-BE49-F238E27FC236}">
                <a16:creationId xmlns:a16="http://schemas.microsoft.com/office/drawing/2014/main" id="{38D0ACAD-F44F-AFAC-4955-447D42F98BB0}"/>
              </a:ext>
            </a:extLst>
          </p:cNvPr>
          <p:cNvSpPr txBox="1">
            <a:spLocks/>
          </p:cNvSpPr>
          <p:nvPr userDrawn="1"/>
        </p:nvSpPr>
        <p:spPr>
          <a:xfrm rot="16200000">
            <a:off x="-982836" y="3826940"/>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8" dirty="0">
                <a:solidFill>
                  <a:schemeClr val="bg1">
                    <a:lumMod val="65000"/>
                  </a:schemeClr>
                </a:solidFill>
              </a:rPr>
              <a:t>Dirección de Docencia</a:t>
            </a:r>
          </a:p>
          <a:p>
            <a:r>
              <a:rPr lang="es-ES" sz="788" b="1" dirty="0">
                <a:solidFill>
                  <a:schemeClr val="bg1">
                    <a:lumMod val="65000"/>
                  </a:schemeClr>
                </a:solidFill>
              </a:rPr>
              <a:t>Subdirección de Docencia</a:t>
            </a:r>
            <a:endParaRPr lang="es-CO" sz="788" b="1" dirty="0">
              <a:solidFill>
                <a:schemeClr val="bg1">
                  <a:lumMod val="65000"/>
                </a:schemeClr>
              </a:solidFill>
            </a:endParaRPr>
          </a:p>
        </p:txBody>
      </p:sp>
      <p:sp>
        <p:nvSpPr>
          <p:cNvPr id="9" name="Título 1">
            <a:extLst>
              <a:ext uri="{FF2B5EF4-FFF2-40B4-BE49-F238E27FC236}">
                <a16:creationId xmlns:a16="http://schemas.microsoft.com/office/drawing/2014/main" id="{13D1F340-0DAC-22E2-5C32-B375F6229594}"/>
              </a:ext>
            </a:extLst>
          </p:cNvPr>
          <p:cNvSpPr>
            <a:spLocks noGrp="1"/>
          </p:cNvSpPr>
          <p:nvPr>
            <p:ph type="title" hasCustomPrompt="1"/>
          </p:nvPr>
        </p:nvSpPr>
        <p:spPr>
          <a:xfrm>
            <a:off x="352566" y="350769"/>
            <a:ext cx="5079244" cy="493491"/>
          </a:xfrm>
          <a:prstGeom prst="rect">
            <a:avLst/>
          </a:prstGeom>
        </p:spPr>
        <p:txBody>
          <a:bodyPr>
            <a:normAutofit/>
          </a:bodyPr>
          <a:lstStyle>
            <a:lvl1pPr>
              <a:defRPr sz="1800" b="1"/>
            </a:lvl1pPr>
          </a:lstStyle>
          <a:p>
            <a:r>
              <a:rPr lang="es-ES" dirty="0"/>
              <a:t>Titular</a:t>
            </a:r>
            <a:endParaRPr lang="es-CO" dirty="0"/>
          </a:p>
        </p:txBody>
      </p:sp>
      <p:sp>
        <p:nvSpPr>
          <p:cNvPr id="10" name="Marcador de contenido 2">
            <a:extLst>
              <a:ext uri="{FF2B5EF4-FFF2-40B4-BE49-F238E27FC236}">
                <a16:creationId xmlns:a16="http://schemas.microsoft.com/office/drawing/2014/main" id="{8BA36545-5ECB-F740-EDC6-C44E857A289C}"/>
              </a:ext>
            </a:extLst>
          </p:cNvPr>
          <p:cNvSpPr>
            <a:spLocks noGrp="1"/>
          </p:cNvSpPr>
          <p:nvPr>
            <p:ph idx="1"/>
          </p:nvPr>
        </p:nvSpPr>
        <p:spPr>
          <a:xfrm>
            <a:off x="1123283" y="1640021"/>
            <a:ext cx="9931404" cy="3835334"/>
          </a:xfrm>
          <a:prstGeom prst="rect">
            <a:avLst/>
          </a:prstGeom>
        </p:spPr>
        <p:txBody>
          <a:bodyPr>
            <a:normAutofit/>
          </a:bodyPr>
          <a:lstStyle>
            <a:lvl1pPr>
              <a:defRPr sz="1200"/>
            </a:lvl1pPr>
          </a:lstStyle>
          <a:p>
            <a:r>
              <a:rPr lang="es-ES" dirty="0"/>
              <a:t>El Centro y el contenido a desarrollar</a:t>
            </a:r>
            <a:endParaRPr lang="es-CO" dirty="0"/>
          </a:p>
        </p:txBody>
      </p:sp>
    </p:spTree>
    <p:extLst>
      <p:ext uri="{BB962C8B-B14F-4D97-AF65-F5344CB8AC3E}">
        <p14:creationId xmlns:p14="http://schemas.microsoft.com/office/powerpoint/2010/main" val="3269900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2" name="Imagen 1" descr="Imagen que contiene animal, pez&#10;&#10;Descripción generada automáticamente">
            <a:extLst>
              <a:ext uri="{FF2B5EF4-FFF2-40B4-BE49-F238E27FC236}">
                <a16:creationId xmlns:a16="http://schemas.microsoft.com/office/drawing/2014/main" id="{87409A2E-711C-6A12-90F6-B4AE8AEB6A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6"/>
            <a:ext cx="12192000" cy="6854251"/>
          </a:xfrm>
          <a:prstGeom prst="rect">
            <a:avLst/>
          </a:prstGeom>
        </p:spPr>
      </p:pic>
      <p:sp>
        <p:nvSpPr>
          <p:cNvPr id="3" name="Título 1">
            <a:extLst>
              <a:ext uri="{FF2B5EF4-FFF2-40B4-BE49-F238E27FC236}">
                <a16:creationId xmlns:a16="http://schemas.microsoft.com/office/drawing/2014/main" id="{EE383B03-2677-99FB-AB90-2E3E1FAFBCDA}"/>
              </a:ext>
            </a:extLst>
          </p:cNvPr>
          <p:cNvSpPr txBox="1">
            <a:spLocks/>
          </p:cNvSpPr>
          <p:nvPr userDrawn="1"/>
        </p:nvSpPr>
        <p:spPr>
          <a:xfrm rot="16200000">
            <a:off x="-936338" y="2123948"/>
            <a:ext cx="2710316"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88" dirty="0">
                <a:solidFill>
                  <a:schemeClr val="bg1"/>
                </a:solidFill>
              </a:rPr>
              <a:t>© </a:t>
            </a:r>
            <a:r>
              <a:rPr lang="es-ES" sz="788" dirty="0" err="1">
                <a:solidFill>
                  <a:schemeClr val="bg1"/>
                </a:solidFill>
              </a:rPr>
              <a:t>All</a:t>
            </a:r>
            <a:r>
              <a:rPr lang="es-ES" sz="788" dirty="0">
                <a:solidFill>
                  <a:schemeClr val="bg1"/>
                </a:solidFill>
              </a:rPr>
              <a:t> Copyright 2023 - </a:t>
            </a:r>
            <a:r>
              <a:rPr lang="es-ES" sz="788" b="1" dirty="0">
                <a:solidFill>
                  <a:schemeClr val="bg1"/>
                </a:solidFill>
              </a:rPr>
              <a:t>UNIMINUTO</a:t>
            </a:r>
          </a:p>
          <a:p>
            <a:r>
              <a:rPr lang="es-ES" sz="788" dirty="0">
                <a:solidFill>
                  <a:schemeClr val="bg1"/>
                </a:solidFill>
              </a:rPr>
              <a:t>Vicerrectoría General Académica</a:t>
            </a:r>
            <a:endParaRPr lang="es-CO" sz="788" dirty="0">
              <a:solidFill>
                <a:schemeClr val="bg1"/>
              </a:solidFill>
            </a:endParaRPr>
          </a:p>
        </p:txBody>
      </p:sp>
      <p:sp>
        <p:nvSpPr>
          <p:cNvPr id="4" name="Título 1">
            <a:extLst>
              <a:ext uri="{FF2B5EF4-FFF2-40B4-BE49-F238E27FC236}">
                <a16:creationId xmlns:a16="http://schemas.microsoft.com/office/drawing/2014/main" id="{E7D41B08-CC21-52E4-5EC7-B5DEA81FE5CC}"/>
              </a:ext>
            </a:extLst>
          </p:cNvPr>
          <p:cNvSpPr txBox="1">
            <a:spLocks/>
          </p:cNvSpPr>
          <p:nvPr userDrawn="1"/>
        </p:nvSpPr>
        <p:spPr>
          <a:xfrm rot="16200000">
            <a:off x="10192088" y="1610977"/>
            <a:ext cx="2880851" cy="41597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788" dirty="0">
                <a:solidFill>
                  <a:schemeClr val="bg1"/>
                </a:solidFill>
              </a:rPr>
              <a:t>Dirección de Docencia - </a:t>
            </a:r>
            <a:r>
              <a:rPr lang="es-ES" sz="788" b="1" dirty="0">
                <a:solidFill>
                  <a:schemeClr val="bg1"/>
                </a:solidFill>
              </a:rPr>
              <a:t>Subdirección de Docencia</a:t>
            </a:r>
            <a:endParaRPr lang="es-CO" sz="788" b="1" dirty="0">
              <a:solidFill>
                <a:schemeClr val="bg1"/>
              </a:solidFill>
            </a:endParaRPr>
          </a:p>
        </p:txBody>
      </p:sp>
      <p:pic>
        <p:nvPicPr>
          <p:cNvPr id="5" name="Imagen 4" descr="Interfaz de usuario gráfica, Texto, Aplicación&#10;&#10;Descripción generada automáticamente">
            <a:extLst>
              <a:ext uri="{FF2B5EF4-FFF2-40B4-BE49-F238E27FC236}">
                <a16:creationId xmlns:a16="http://schemas.microsoft.com/office/drawing/2014/main" id="{86216972-3C2A-B227-BDE0-9F61E17B1D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2435" y="2010978"/>
            <a:ext cx="5007131" cy="1580990"/>
          </a:xfrm>
          <a:prstGeom prst="rect">
            <a:avLst/>
          </a:prstGeom>
        </p:spPr>
      </p:pic>
    </p:spTree>
    <p:extLst>
      <p:ext uri="{BB962C8B-B14F-4D97-AF65-F5344CB8AC3E}">
        <p14:creationId xmlns:p14="http://schemas.microsoft.com/office/powerpoint/2010/main" val="379820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descr="Captura de pantalla de computadora&#10;&#10;Descripción generada automáticamente">
            <a:extLst>
              <a:ext uri="{FF2B5EF4-FFF2-40B4-BE49-F238E27FC236}">
                <a16:creationId xmlns:a16="http://schemas.microsoft.com/office/drawing/2014/main" id="{62479EDE-37AF-05AE-E05B-B00FD0F3C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F71A0A7A-76BB-5E4C-F3A3-8E3346120FB2}"/>
              </a:ext>
            </a:extLst>
          </p:cNvPr>
          <p:cNvSpPr/>
          <p:nvPr userDrawn="1"/>
        </p:nvSpPr>
        <p:spPr>
          <a:xfrm>
            <a:off x="0" y="0"/>
            <a:ext cx="12192000" cy="6858000"/>
          </a:xfrm>
          <a:prstGeom prst="rect">
            <a:avLst/>
          </a:prstGeom>
          <a:solidFill>
            <a:srgbClr val="000000">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1" name="Rectángulo 10">
            <a:extLst>
              <a:ext uri="{FF2B5EF4-FFF2-40B4-BE49-F238E27FC236}">
                <a16:creationId xmlns:a16="http://schemas.microsoft.com/office/drawing/2014/main" id="{AC2CBCF1-8F0A-EAB1-F854-273F5A1202B7}"/>
              </a:ext>
            </a:extLst>
          </p:cNvPr>
          <p:cNvSpPr/>
          <p:nvPr userDrawn="1"/>
        </p:nvSpPr>
        <p:spPr>
          <a:xfrm>
            <a:off x="5548116" y="1823467"/>
            <a:ext cx="6149899" cy="442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pic>
        <p:nvPicPr>
          <p:cNvPr id="12" name="Imagen 11" descr="Captura de pantalla de computadora&#10;&#10;Descripción generada automáticamente">
            <a:extLst>
              <a:ext uri="{FF2B5EF4-FFF2-40B4-BE49-F238E27FC236}">
                <a16:creationId xmlns:a16="http://schemas.microsoft.com/office/drawing/2014/main" id="{F67882DA-D36A-A543-0E3D-B9A7E34C30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21" t="4949" r="93693" b="91819"/>
          <a:stretch/>
        </p:blipFill>
        <p:spPr>
          <a:xfrm>
            <a:off x="477982" y="339438"/>
            <a:ext cx="290945" cy="221673"/>
          </a:xfrm>
          <a:prstGeom prst="rect">
            <a:avLst/>
          </a:prstGeom>
        </p:spPr>
      </p:pic>
      <p:pic>
        <p:nvPicPr>
          <p:cNvPr id="13" name="Imagen 12" descr="Captura de pantalla de computadora&#10;&#10;Descripción generada automáticamente">
            <a:extLst>
              <a:ext uri="{FF2B5EF4-FFF2-40B4-BE49-F238E27FC236}">
                <a16:creationId xmlns:a16="http://schemas.microsoft.com/office/drawing/2014/main" id="{8EF06E64-2B23-6D25-E030-C38AFCC605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851" t="8452" r="84596" b="83370"/>
          <a:stretch/>
        </p:blipFill>
        <p:spPr>
          <a:xfrm>
            <a:off x="1323055" y="579652"/>
            <a:ext cx="555016" cy="560813"/>
          </a:xfrm>
          <a:prstGeom prst="rect">
            <a:avLst/>
          </a:prstGeom>
        </p:spPr>
      </p:pic>
      <p:pic>
        <p:nvPicPr>
          <p:cNvPr id="14" name="Imagen 13" descr="Captura de pantalla de computadora&#10;&#10;Descripción generada automáticamente">
            <a:extLst>
              <a:ext uri="{FF2B5EF4-FFF2-40B4-BE49-F238E27FC236}">
                <a16:creationId xmlns:a16="http://schemas.microsoft.com/office/drawing/2014/main" id="{5D10409D-DF23-CF50-CB60-667DB87FA2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954" t="16630" r="54493" b="47856"/>
          <a:stretch/>
        </p:blipFill>
        <p:spPr>
          <a:xfrm>
            <a:off x="1335481" y="1140463"/>
            <a:ext cx="4212635" cy="2435494"/>
          </a:xfrm>
          <a:prstGeom prst="rect">
            <a:avLst/>
          </a:prstGeom>
        </p:spPr>
      </p:pic>
      <p:pic>
        <p:nvPicPr>
          <p:cNvPr id="17" name="Imagen 16" descr="Captura de pantalla de computadora&#10;&#10;Descripción generada automáticamente">
            <a:extLst>
              <a:ext uri="{FF2B5EF4-FFF2-40B4-BE49-F238E27FC236}">
                <a16:creationId xmlns:a16="http://schemas.microsoft.com/office/drawing/2014/main" id="{8C774274-9260-1B4F-2FB8-1C1F24BB01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500" r="11820" b="95736"/>
          <a:stretch/>
        </p:blipFill>
        <p:spPr>
          <a:xfrm>
            <a:off x="9083041" y="1"/>
            <a:ext cx="1667884" cy="292474"/>
          </a:xfrm>
          <a:prstGeom prst="rect">
            <a:avLst/>
          </a:prstGeom>
        </p:spPr>
      </p:pic>
    </p:spTree>
    <p:extLst>
      <p:ext uri="{BB962C8B-B14F-4D97-AF65-F5344CB8AC3E}">
        <p14:creationId xmlns:p14="http://schemas.microsoft.com/office/powerpoint/2010/main" val="3303557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4BF132-75ED-E4B5-B1DA-31BB94848C03}"/>
              </a:ext>
            </a:extLst>
          </p:cNvPr>
          <p:cNvSpPr>
            <a:spLocks noGrp="1"/>
          </p:cNvSpPr>
          <p:nvPr>
            <p:ph type="dt" sz="half" idx="10"/>
          </p:nvPr>
        </p:nvSpPr>
        <p:spPr>
          <a:xfrm>
            <a:off x="838200" y="6356352"/>
            <a:ext cx="2743200" cy="365125"/>
          </a:xfrm>
          <a:prstGeom prst="rect">
            <a:avLst/>
          </a:prstGeom>
        </p:spPr>
        <p:txBody>
          <a:bodyPr/>
          <a:lstStyle/>
          <a:p>
            <a:fld id="{BBB9FA97-2FBC-49FB-8B91-78FC3F6C684F}" type="datetimeFigureOut">
              <a:rPr lang="es-CO" smtClean="0"/>
              <a:t>9/04/2023</a:t>
            </a:fld>
            <a:endParaRPr lang="es-CO"/>
          </a:p>
        </p:txBody>
      </p:sp>
      <p:sp>
        <p:nvSpPr>
          <p:cNvPr id="3" name="Marcador de pie de página 2">
            <a:extLst>
              <a:ext uri="{FF2B5EF4-FFF2-40B4-BE49-F238E27FC236}">
                <a16:creationId xmlns:a16="http://schemas.microsoft.com/office/drawing/2014/main" id="{B42ED4A3-7599-05BB-104F-E82225437AEA}"/>
              </a:ext>
            </a:extLst>
          </p:cNvPr>
          <p:cNvSpPr>
            <a:spLocks noGrp="1"/>
          </p:cNvSpPr>
          <p:nvPr>
            <p:ph type="ftr" sz="quarter" idx="11"/>
          </p:nvPr>
        </p:nvSpPr>
        <p:spPr>
          <a:xfrm>
            <a:off x="4038600" y="6356352"/>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1A9B880B-B255-98CD-F916-CA23CBF3E5C0}"/>
              </a:ext>
            </a:extLst>
          </p:cNvPr>
          <p:cNvSpPr>
            <a:spLocks noGrp="1"/>
          </p:cNvSpPr>
          <p:nvPr>
            <p:ph type="sldNum" sz="quarter" idx="12"/>
          </p:nvPr>
        </p:nvSpPr>
        <p:spPr>
          <a:xfrm>
            <a:off x="8610600" y="6356352"/>
            <a:ext cx="2743200" cy="365125"/>
          </a:xfrm>
          <a:prstGeom prst="rect">
            <a:avLst/>
          </a:prstGeom>
        </p:spPr>
        <p:txBody>
          <a:bodyPr/>
          <a:lstStyle/>
          <a:p>
            <a:fld id="{8C58E3E4-4FE7-4AE9-92B6-428703A21395}" type="slidenum">
              <a:rPr lang="es-CO" smtClean="0"/>
              <a:t>‹#›</a:t>
            </a:fld>
            <a:endParaRPr lang="es-CO"/>
          </a:p>
        </p:txBody>
      </p:sp>
    </p:spTree>
    <p:extLst>
      <p:ext uri="{BB962C8B-B14F-4D97-AF65-F5344CB8AC3E}">
        <p14:creationId xmlns:p14="http://schemas.microsoft.com/office/powerpoint/2010/main" val="163773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6579F9F6-5476-4F04-A250-572AB4E90AC4}" type="slidenum">
              <a:rPr lang="es-ES" smtClean="0"/>
              <a:pPr>
                <a:defRPr/>
              </a:pPr>
              <a:t>‹#›</a:t>
            </a:fld>
            <a:endParaRPr lang="es-ES"/>
          </a:p>
        </p:txBody>
      </p:sp>
    </p:spTree>
    <p:extLst>
      <p:ext uri="{BB962C8B-B14F-4D97-AF65-F5344CB8AC3E}">
        <p14:creationId xmlns:p14="http://schemas.microsoft.com/office/powerpoint/2010/main" val="413665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1A592ECF-A1F3-440E-B924-DE51576345AA}" type="datetimeFigureOut">
              <a:rPr lang="es-CO" smtClean="0"/>
              <a:pPr/>
              <a:t>9/04/2023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678112D1-8CC6-4858-B46A-3E3C4EF2A140}" type="slidenum">
              <a:rPr lang="es-CO" smtClean="0"/>
              <a:pPr/>
              <a:t>‹#›</a:t>
            </a:fld>
            <a:endParaRPr lang="es-CO"/>
          </a:p>
        </p:txBody>
      </p:sp>
    </p:spTree>
    <p:extLst>
      <p:ext uri="{BB962C8B-B14F-4D97-AF65-F5344CB8AC3E}">
        <p14:creationId xmlns:p14="http://schemas.microsoft.com/office/powerpoint/2010/main" val="323365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pPr>
              <a:defRPr/>
            </a:pPr>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pPr>
              <a:defRPr/>
            </a:pPr>
            <a:fld id="{6579F9F6-5476-4F04-A250-572AB4E90AC4}" type="slidenum">
              <a:rPr lang="es-ES" smtClean="0"/>
              <a:pPr>
                <a:defRPr/>
              </a:pPr>
              <a:t>‹#›</a:t>
            </a:fld>
            <a:endParaRPr lang="es-ES"/>
          </a:p>
        </p:txBody>
      </p:sp>
    </p:spTree>
    <p:extLst>
      <p:ext uri="{BB962C8B-B14F-4D97-AF65-F5344CB8AC3E}">
        <p14:creationId xmlns:p14="http://schemas.microsoft.com/office/powerpoint/2010/main" val="183256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endParaRPr lang="es-ES"/>
          </a:p>
        </p:txBody>
      </p:sp>
      <p:sp>
        <p:nvSpPr>
          <p:cNvPr id="3" name="Marcador de pie de página 2"/>
          <p:cNvSpPr>
            <a:spLocks noGrp="1"/>
          </p:cNvSpPr>
          <p:nvPr>
            <p:ph type="ftr" sz="quarter" idx="11"/>
          </p:nvPr>
        </p:nvSpPr>
        <p:spPr/>
        <p:txBody>
          <a:bodyPr/>
          <a:lstStyle/>
          <a:p>
            <a:pPr>
              <a:defRPr/>
            </a:pPr>
            <a:endParaRPr lang="es-ES"/>
          </a:p>
        </p:txBody>
      </p:sp>
      <p:sp>
        <p:nvSpPr>
          <p:cNvPr id="4" name="Marcador de número de diapositiva 3"/>
          <p:cNvSpPr>
            <a:spLocks noGrp="1"/>
          </p:cNvSpPr>
          <p:nvPr>
            <p:ph type="sldNum" sz="quarter" idx="12"/>
          </p:nvPr>
        </p:nvSpPr>
        <p:spPr/>
        <p:txBody>
          <a:bodyPr/>
          <a:lstStyle/>
          <a:p>
            <a:pPr>
              <a:defRPr/>
            </a:pPr>
            <a:fld id="{6579F9F6-5476-4F04-A250-572AB4E90AC4}" type="slidenum">
              <a:rPr lang="es-ES" smtClean="0"/>
              <a:pPr>
                <a:defRPr/>
              </a:pPr>
              <a:t>‹#›</a:t>
            </a:fld>
            <a:endParaRPr lang="es-ES"/>
          </a:p>
        </p:txBody>
      </p:sp>
    </p:spTree>
    <p:extLst>
      <p:ext uri="{BB962C8B-B14F-4D97-AF65-F5344CB8AC3E}">
        <p14:creationId xmlns:p14="http://schemas.microsoft.com/office/powerpoint/2010/main" val="2441369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6579F9F6-5476-4F04-A250-572AB4E90AC4}" type="slidenum">
              <a:rPr lang="es-ES" smtClean="0"/>
              <a:pPr>
                <a:defRPr/>
              </a:pPr>
              <a:t>‹#›</a:t>
            </a:fld>
            <a:endParaRPr lang="es-ES"/>
          </a:p>
        </p:txBody>
      </p:sp>
    </p:spTree>
    <p:extLst>
      <p:ext uri="{BB962C8B-B14F-4D97-AF65-F5344CB8AC3E}">
        <p14:creationId xmlns:p14="http://schemas.microsoft.com/office/powerpoint/2010/main" val="368588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6579F9F6-5476-4F04-A250-572AB4E90AC4}" type="slidenum">
              <a:rPr lang="es-ES" smtClean="0"/>
              <a:pPr>
                <a:defRPr/>
              </a:pPr>
              <a:t>‹#›</a:t>
            </a:fld>
            <a:endParaRPr lang="es-ES"/>
          </a:p>
        </p:txBody>
      </p:sp>
    </p:spTree>
    <p:extLst>
      <p:ext uri="{BB962C8B-B14F-4D97-AF65-F5344CB8AC3E}">
        <p14:creationId xmlns:p14="http://schemas.microsoft.com/office/powerpoint/2010/main" val="6447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579F9F6-5476-4F04-A250-572AB4E90AC4}" type="slidenum">
              <a:rPr lang="es-ES" smtClean="0"/>
              <a:pPr>
                <a:defRPr/>
              </a:pPr>
              <a:t>‹#›</a:t>
            </a:fld>
            <a:endParaRPr lang="es-ES"/>
          </a:p>
        </p:txBody>
      </p:sp>
    </p:spTree>
    <p:extLst>
      <p:ext uri="{BB962C8B-B14F-4D97-AF65-F5344CB8AC3E}">
        <p14:creationId xmlns:p14="http://schemas.microsoft.com/office/powerpoint/2010/main" val="210227744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2" r:id="rId12"/>
    <p:sldLayoutId id="2147483863" r:id="rId13"/>
    <p:sldLayoutId id="2147483879" r:id="rId14"/>
    <p:sldLayoutId id="2147483880" r:id="rId15"/>
    <p:sldLayoutId id="2147483866" r:id="rId16"/>
    <p:sldLayoutId id="2147483868" r:id="rId17"/>
    <p:sldLayoutId id="2147483869"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103385"/>
      </p:ext>
    </p:extLst>
  </p:cSld>
  <p:clrMap bg1="lt1" tx1="dk1" bg2="lt2" tx2="dk2" accent1="accent1" accent2="accent2" accent3="accent3" accent4="accent4" accent5="accent5" accent6="accent6" hlink="hlink" folHlink="folHlink"/>
  <p:sldLayoutIdLst>
    <p:sldLayoutId id="2147483660" r:id="rId1"/>
    <p:sldLayoutId id="2147483675" r:id="rId2"/>
    <p:sldLayoutId id="2147483661" r:id="rId3"/>
    <p:sldLayoutId id="2147483662" r:id="rId4"/>
    <p:sldLayoutId id="2147483663" r:id="rId5"/>
    <p:sldLayoutId id="2147483664" r:id="rId6"/>
    <p:sldLayoutId id="2147483668" r:id="rId7"/>
    <p:sldLayoutId id="2147483669" r:id="rId8"/>
    <p:sldLayoutId id="2147483670" r:id="rId9"/>
    <p:sldLayoutId id="2147483671" r:id="rId10"/>
    <p:sldLayoutId id="2147483672" r:id="rId11"/>
    <p:sldLayoutId id="2147483673" r:id="rId12"/>
    <p:sldLayoutId id="2147483674" r:id="rId13"/>
    <p:sldLayoutId id="2147483665" r:id="rId14"/>
    <p:sldLayoutId id="2147483666" r:id="rId15"/>
    <p:sldLayoutId id="2147483649" r:id="rId16"/>
    <p:sldLayoutId id="2147483655"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pexels.com/es-es/foto/fotografia-en-primer-plano-de-una-mujer-sentada-junto-a-la-mesa-mientras-usa-macbook-3178818/" TargetMode="External"/><Relationship Id="rId13" Type="http://schemas.openxmlformats.org/officeDocument/2006/relationships/hyperlink" Target="https://www.pexels.com/es-es/foto/ciudad-hombre-creativo-cuaderno-4559763/" TargetMode="External"/><Relationship Id="rId18" Type="http://schemas.openxmlformats.org/officeDocument/2006/relationships/hyperlink" Target="https://www.pexels.com/es-es/foto/persona-que-usa-macbook-air-1181511/" TargetMode="External"/><Relationship Id="rId26" Type="http://schemas.openxmlformats.org/officeDocument/2006/relationships/hyperlink" Target="https://www.pexels.com/es-es/foto/persona-mujer-escritorio-oficina-7845468/" TargetMode="External"/><Relationship Id="rId3" Type="http://schemas.openxmlformats.org/officeDocument/2006/relationships/hyperlink" Target="https://www.pexels.com/es-es/foto/persona-sosteniendo-una-taza-pintada-blanca-ceramci-be-happy-851213/" TargetMode="External"/><Relationship Id="rId21" Type="http://schemas.openxmlformats.org/officeDocument/2006/relationships/hyperlink" Target="https://www.pexels.com/es-es/foto/hombre-en-camisa-de-vestir-blanca-sentado-en-una-silla-rodante-negra-mientras-mira-hacia-el-equipo-negro-y-sonriendo-840996/" TargetMode="External"/><Relationship Id="rId7" Type="http://schemas.openxmlformats.org/officeDocument/2006/relationships/hyperlink" Target="https://www.pexels.com/es-es/foto/mujer-en-el-trabajo-322335/" TargetMode="External"/><Relationship Id="rId12" Type="http://schemas.openxmlformats.org/officeDocument/2006/relationships/hyperlink" Target="https://www.pexels.com/es-es/foto/mujer-cafe-taza-ordenador-portatil-4050350/" TargetMode="External"/><Relationship Id="rId17" Type="http://schemas.openxmlformats.org/officeDocument/2006/relationships/hyperlink" Target="https://www.pexels.com/es-es/foto/billetes-boligrafo-cafe-copia-34587/" TargetMode="External"/><Relationship Id="rId25" Type="http://schemas.openxmlformats.org/officeDocument/2006/relationships/hyperlink" Target="https://www.pexels.com/es-es/foto/comida-persona-manos-mujer-4058226/" TargetMode="External"/><Relationship Id="rId2" Type="http://schemas.openxmlformats.org/officeDocument/2006/relationships/hyperlink" Target="https://www.pexels.com/es-es/foto/persona-escribiendo-en-un-cuaderno-al-lado-de-macbook-1766604/" TargetMode="External"/><Relationship Id="rId16" Type="http://schemas.openxmlformats.org/officeDocument/2006/relationships/hyperlink" Target="https://www.pexels.com/es-es/foto/ciudad-hombre-cafe-ordenador-portatil-4559602/" TargetMode="External"/><Relationship Id="rId20" Type="http://schemas.openxmlformats.org/officeDocument/2006/relationships/hyperlink" Target="https://www.pexels.com/es-es/foto/fotografia-de-persona-que-usa-macbook-1251834/" TargetMode="External"/><Relationship Id="rId29" Type="http://schemas.openxmlformats.org/officeDocument/2006/relationships/hyperlink" Target="https://www.pexels.com/es-es/foto/ordenador-portatil-oficina-conexion-mesa-6457511/" TargetMode="External"/><Relationship Id="rId1" Type="http://schemas.openxmlformats.org/officeDocument/2006/relationships/slideLayout" Target="../slideLayouts/slideLayout7.xml"/><Relationship Id="rId6" Type="http://schemas.openxmlformats.org/officeDocument/2006/relationships/hyperlink" Target="https://www.pexels.com/es-es/foto/reescribir-y-editar-texto-en-una-maquina-de-escribir-3631711/" TargetMode="External"/><Relationship Id="rId11" Type="http://schemas.openxmlformats.org/officeDocument/2006/relationships/hyperlink" Target="https://www.pexels.com/es-es/foto/escritor-masculino-adulto-fruncido-trabajando-en-maquina-de-escribir-en-casa-3772623/" TargetMode="External"/><Relationship Id="rId24" Type="http://schemas.openxmlformats.org/officeDocument/2006/relationships/hyperlink" Target="https://www.pexels.com/es-es/foto/centrado-joven-afroamericana-trabajando-en-linea-en-netbook-en-casa-5331198/" TargetMode="External"/><Relationship Id="rId5" Type="http://schemas.openxmlformats.org/officeDocument/2006/relationships/hyperlink" Target="https://www.pexels.com/es-es/foto/escritor-trabajando-en-maquina-de-escribir-en-office-3808904/" TargetMode="External"/><Relationship Id="rId15" Type="http://schemas.openxmlformats.org/officeDocument/2006/relationships/hyperlink" Target="https://www.pexels.com/es-es/foto/ciudad-hombre-creativo-cuaderno-4559765/" TargetMode="External"/><Relationship Id="rId23" Type="http://schemas.openxmlformats.org/officeDocument/2006/relationships/hyperlink" Target="https://www.pexels.com/es-es/foto/persona-manos-escritorio-ordenador-portatil-4065617/" TargetMode="External"/><Relationship Id="rId28" Type="http://schemas.openxmlformats.org/officeDocument/2006/relationships/hyperlink" Target="https://www.pexels.com/es-es/foto/hombre-ejecutivo-con-clase-leyendo-documentos-en-el-sofa-3760514/" TargetMode="External"/><Relationship Id="rId10" Type="http://schemas.openxmlformats.org/officeDocument/2006/relationships/hyperlink" Target="https://www.pexels.com/es-es/foto/mujer-creativo-taza-ordenador-portatil-4050304/" TargetMode="External"/><Relationship Id="rId19" Type="http://schemas.openxmlformats.org/officeDocument/2006/relationships/hyperlink" Target="https://www.pexels.com/es-es/foto/persona-sentada-en-un-sofa-gris-mientras-usa-macbook-267569/" TargetMode="External"/><Relationship Id="rId4" Type="http://schemas.openxmlformats.org/officeDocument/2006/relationships/hyperlink" Target="https://www.pexels.com/es-es/foto/maquina-de-escribir-negra-y-roja-1995842/" TargetMode="External"/><Relationship Id="rId9" Type="http://schemas.openxmlformats.org/officeDocument/2006/relationships/hyperlink" Target="https://www.pexels.com/es-es/foto/foto-de-hombre-sosteniendo-papel-1660613/" TargetMode="External"/><Relationship Id="rId14" Type="http://schemas.openxmlformats.org/officeDocument/2006/relationships/hyperlink" Target="https://www.pexels.com/es-es/foto/hombre-escritorio-cuaderno-oficina-7063767/" TargetMode="External"/><Relationship Id="rId22" Type="http://schemas.openxmlformats.org/officeDocument/2006/relationships/hyperlink" Target="https://www.pexels.com/es-es/foto/mujer-escritorio-ordenador-portatil-oficina-4065624/" TargetMode="External"/><Relationship Id="rId27" Type="http://schemas.openxmlformats.org/officeDocument/2006/relationships/hyperlink" Target="https://www.pexels.com/es-es/foto/persona-en-camisa-de-manga-larga-marron-con-papel-blanco-6457521/" TargetMode="External"/><Relationship Id="rId30" Type="http://schemas.openxmlformats.org/officeDocument/2006/relationships/hyperlink" Target="https://www.pexels.com/es-es/foto/moda-mujer-camisa-negocio-15858722/" TargetMode="External"/></Relationships>
</file>

<file path=ppt/slides/_rels/slide12.xml.rels><?xml version="1.0" encoding="UTF-8" standalone="yes"?>
<Relationships xmlns="http://schemas.openxmlformats.org/package/2006/relationships"><Relationship Id="rId13" Type="http://schemas.openxmlformats.org/officeDocument/2006/relationships/hyperlink" Target="https://www.pexels.com/es-es/foto/dos-mujeres-frente-a-la-pizarra-de-borrado-en-seco-1181533/" TargetMode="External"/><Relationship Id="rId18" Type="http://schemas.openxmlformats.org/officeDocument/2006/relationships/hyperlink" Target="https://www.pexels.com/es-es/foto/foto-de-vista-superior-de-un-grupo-de-personas-que-usan-macbook-mientras-discuten-3182773/" TargetMode="External"/><Relationship Id="rId26" Type="http://schemas.openxmlformats.org/officeDocument/2006/relationships/hyperlink" Target="https://www.pexels.com/es-es/video/escaleras-cuaderno-amigos-sentado-8198659/" TargetMode="External"/><Relationship Id="rId3" Type="http://schemas.openxmlformats.org/officeDocument/2006/relationships/hyperlink" Target="https://www.pexels.com/es-es/foto/colegio-aprendizaje-educacion-estudiar-7092352/" TargetMode="External"/><Relationship Id="rId21" Type="http://schemas.openxmlformats.org/officeDocument/2006/relationships/hyperlink" Target="https://www.pexels.com/es-es/foto/hombre-en-chaqueta-beige-con-tableta-3184328/" TargetMode="External"/><Relationship Id="rId7" Type="http://schemas.openxmlformats.org/officeDocument/2006/relationships/hyperlink" Target="https://www.pexels.com/es-es/foto/hombre-vestido-con-chaqueta-de-traje-marron-3184339/" TargetMode="External"/><Relationship Id="rId12" Type="http://schemas.openxmlformats.org/officeDocument/2006/relationships/hyperlink" Target="https://www.pexels.com/es-es/foto/mujer-escribiendo-en-papel-3810788/" TargetMode="External"/><Relationship Id="rId17" Type="http://schemas.openxmlformats.org/officeDocument/2006/relationships/hyperlink" Target="https://www.pexels.com/es-es/foto/mujeres-de-pie-junto-al-panel-de-corcho-3184296/" TargetMode="External"/><Relationship Id="rId25" Type="http://schemas.openxmlformats.org/officeDocument/2006/relationships/hyperlink" Target="https://www.pexels.com/es-es/foto/gente-hombres-mujer-sillas-8197556/" TargetMode="External"/><Relationship Id="rId33" Type="http://schemas.openxmlformats.org/officeDocument/2006/relationships/hyperlink" Target="https://www.pexels.com/es-es/video/hombre-gente-oficina-trabajando-6774638/" TargetMode="External"/><Relationship Id="rId2" Type="http://schemas.openxmlformats.org/officeDocument/2006/relationships/hyperlink" Target="https://www.pexels.com/es-es/foto/nino-en-sueter-gris-con-anteojos-con-marco-negro-4861395/" TargetMode="External"/><Relationship Id="rId16" Type="http://schemas.openxmlformats.org/officeDocument/2006/relationships/hyperlink" Target="https://www.pexels.com/es-es/foto/colegas-reunidas-dentro-de-la-sala-de-conferencias-1181622/" TargetMode="External"/><Relationship Id="rId20" Type="http://schemas.openxmlformats.org/officeDocument/2006/relationships/hyperlink" Target="https://www.pexels.com/es-es/foto/gente-mujer-hombres-sentado-8344902/" TargetMode="External"/><Relationship Id="rId29" Type="http://schemas.openxmlformats.org/officeDocument/2006/relationships/hyperlink" Target="https://www.pexels.com/es-es/video/gente-ordenador-portatil-oficina-trabajando-6775053/" TargetMode="External"/><Relationship Id="rId1" Type="http://schemas.openxmlformats.org/officeDocument/2006/relationships/slideLayout" Target="../slideLayouts/slideLayout7.xml"/><Relationship Id="rId6" Type="http://schemas.openxmlformats.org/officeDocument/2006/relationships/hyperlink" Target="https://www.pexels.com/es-es/foto/foto-de-mujeres-en-el-encuentro-3810792/" TargetMode="External"/><Relationship Id="rId11" Type="http://schemas.openxmlformats.org/officeDocument/2006/relationships/hyperlink" Target="https://www.pexels.com/es-es/foto/mujeres-y-hombres-de-pie-junto-a-la-mesa-3205568/" TargetMode="External"/><Relationship Id="rId24" Type="http://schemas.openxmlformats.org/officeDocument/2006/relationships/hyperlink" Target="https://www.pexels.com/es-es/foto/gente-estudiantes-educacion-universidad-8199166/" TargetMode="External"/><Relationship Id="rId32" Type="http://schemas.openxmlformats.org/officeDocument/2006/relationships/hyperlink" Target="https://www.pexels.com/es-es/video/gente-ordenador-portatil-oficina-trabajando-6773870/" TargetMode="External"/><Relationship Id="rId5" Type="http://schemas.openxmlformats.org/officeDocument/2006/relationships/hyperlink" Target="https://www.pexels.com/es-es/foto/la-gente-discute-sobre-graficos-y-tasas-3184292/" TargetMode="External"/><Relationship Id="rId15" Type="http://schemas.openxmlformats.org/officeDocument/2006/relationships/hyperlink" Target="https://www.pexels.com/es-es/foto/grupo-de-personas-sentadas-dentro-de-la-habitacion-2422294/" TargetMode="External"/><Relationship Id="rId23" Type="http://schemas.openxmlformats.org/officeDocument/2006/relationships/hyperlink" Target="https://www.pexels.com/es-es/foto/gente-estudiantes-educacion-universidad-8199134/" TargetMode="External"/><Relationship Id="rId28" Type="http://schemas.openxmlformats.org/officeDocument/2006/relationships/hyperlink" Target="https://www.pexels.com/es-es/video/gente-creativo-oficina-trabajando-4629797/" TargetMode="External"/><Relationship Id="rId10" Type="http://schemas.openxmlformats.org/officeDocument/2006/relationships/hyperlink" Target="https://www.pexels.com/es-es/foto/foto-de-mujeres-conversando-3194524/" TargetMode="External"/><Relationship Id="rId19" Type="http://schemas.openxmlformats.org/officeDocument/2006/relationships/hyperlink" Target="https://www.pexels.com/es-es/foto/grupo-de-personas-en-la-sala-de-conferencias-1181304/" TargetMode="External"/><Relationship Id="rId31" Type="http://schemas.openxmlformats.org/officeDocument/2006/relationships/hyperlink" Target="https://www.pexels.com/es-es/video/hombre-gente-mujer-escritorio-7687999/" TargetMode="External"/><Relationship Id="rId4" Type="http://schemas.openxmlformats.org/officeDocument/2006/relationships/hyperlink" Target="https://www.pexels.com/es-es/foto/hombre-mujer-pasos-sentado-7973040/" TargetMode="External"/><Relationship Id="rId9" Type="http://schemas.openxmlformats.org/officeDocument/2006/relationships/hyperlink" Target="https://www.pexels.com/es-es/foto/foto-de-mujeres-en-el-encuentro-3811082/" TargetMode="External"/><Relationship Id="rId14" Type="http://schemas.openxmlformats.org/officeDocument/2006/relationships/hyperlink" Target="https://www.pexels.com/es-es/foto/grupo-de-personas-en-una-sala-de-conferencias-1181406/" TargetMode="External"/><Relationship Id="rId22" Type="http://schemas.openxmlformats.org/officeDocument/2006/relationships/hyperlink" Target="https://www.pexels.com/es-es/foto/colegio-educacion-estudiar-aula-7092613/" TargetMode="External"/><Relationship Id="rId27" Type="http://schemas.openxmlformats.org/officeDocument/2006/relationships/hyperlink" Target="https://www.pexels.com/es-es/video/gente-oficina-trabajando-hombres-6774056/" TargetMode="External"/><Relationship Id="rId30" Type="http://schemas.openxmlformats.org/officeDocument/2006/relationships/hyperlink" Target="https://www.pexels.com/es-es/video/empresario-gente-mujer-oficina-5519942/" TargetMode="External"/><Relationship Id="rId8" Type="http://schemas.openxmlformats.org/officeDocument/2006/relationships/hyperlink" Target="https://www.pexels.com/es-es/foto/marketing-gente-oficina-trabajando-768833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wacra.org/" TargetMode="External"/><Relationship Id="rId2" Type="http://schemas.openxmlformats.org/officeDocument/2006/relationships/hyperlink" Target="http://nacra.net/nacra/" TargetMode="External"/><Relationship Id="rId1" Type="http://schemas.openxmlformats.org/officeDocument/2006/relationships/slideLayout" Target="../slideLayouts/slideLayout7.xml"/><Relationship Id="rId4" Type="http://schemas.openxmlformats.org/officeDocument/2006/relationships/hyperlink" Target="http://www.hbs.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da.itesm.mx/cic/" TargetMode="External"/><Relationship Id="rId2" Type="http://schemas.openxmlformats.org/officeDocument/2006/relationships/hyperlink" Target="http://www.incae.edu/" TargetMode="External"/><Relationship Id="rId1" Type="http://schemas.openxmlformats.org/officeDocument/2006/relationships/slideLayout" Target="../slideLayouts/slideLayout7.xml"/><Relationship Id="rId4" Type="http://schemas.openxmlformats.org/officeDocument/2006/relationships/hyperlink" Target="http://espacio.gda.itesm.mx/ALAC/index.php?ver=otros.php&amp;sec=Otros%20Sitio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acra.org/" TargetMode="External"/><Relationship Id="rId2" Type="http://schemas.openxmlformats.org/officeDocument/2006/relationships/hyperlink" Target="http://nacra.net/nacra/" TargetMode="External"/><Relationship Id="rId1" Type="http://schemas.openxmlformats.org/officeDocument/2006/relationships/slideLayout" Target="../slideLayouts/slideLayout7.xml"/><Relationship Id="rId4" Type="http://schemas.openxmlformats.org/officeDocument/2006/relationships/hyperlink" Target="http://www.hbs.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da.itesm.mx/cic/" TargetMode="External"/><Relationship Id="rId2" Type="http://schemas.openxmlformats.org/officeDocument/2006/relationships/hyperlink" Target="http://www.incae.edu/" TargetMode="External"/><Relationship Id="rId1" Type="http://schemas.openxmlformats.org/officeDocument/2006/relationships/slideLayout" Target="../slideLayouts/slideLayout7.xml"/><Relationship Id="rId4" Type="http://schemas.openxmlformats.org/officeDocument/2006/relationships/hyperlink" Target="http://espacio.gda.itesm.mx/ALAC/index.php?ver=otros.php&amp;sec=Otros%20Siti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FEFA9CD6-E00E-30FC-6480-19B8E6CDEE60}"/>
              </a:ext>
            </a:extLst>
          </p:cNvPr>
          <p:cNvSpPr txBox="1">
            <a:spLocks/>
          </p:cNvSpPr>
          <p:nvPr/>
        </p:nvSpPr>
        <p:spPr>
          <a:xfrm>
            <a:off x="2373558" y="368563"/>
            <a:ext cx="7551801" cy="6007631"/>
          </a:xfrm>
          <a:prstGeom prst="rect">
            <a:avLst/>
          </a:prstGeom>
        </p:spPr>
        <p:txBody>
          <a:bodyPr anchor="ctr">
            <a:normAutofit/>
          </a:bodyPr>
          <a:lstStyle/>
          <a:p>
            <a:pPr algn="ctr" fontAlgn="auto">
              <a:spcAft>
                <a:spcPts val="0"/>
              </a:spcAft>
              <a:defRPr/>
            </a:pPr>
            <a:r>
              <a:rPr lang="es-CO" sz="4400" b="1" dirty="0">
                <a:latin typeface="Berlin Sans FB Demi" pitchFamily="34" charset="0"/>
                <a:ea typeface="+mj-ea"/>
                <a:cs typeface="+mj-cs"/>
              </a:rPr>
              <a:t>LA METODOLOGÍA DEL CASO</a:t>
            </a:r>
          </a:p>
          <a:p>
            <a:pPr algn="ctr" fontAlgn="auto">
              <a:spcAft>
                <a:spcPts val="0"/>
              </a:spcAft>
              <a:defRPr/>
            </a:pPr>
            <a:endParaRPr lang="es-CO" sz="2600" b="1" dirty="0">
              <a:latin typeface="Berlin Sans FB Demi" pitchFamily="34" charset="0"/>
              <a:ea typeface="+mj-ea"/>
              <a:cs typeface="+mj-cs"/>
            </a:endParaRPr>
          </a:p>
          <a:p>
            <a:pPr algn="ctr" fontAlgn="auto">
              <a:spcAft>
                <a:spcPts val="0"/>
              </a:spcAft>
              <a:defRPr/>
            </a:pPr>
            <a:r>
              <a:rPr lang="es-CO" sz="3600" b="1" dirty="0">
                <a:latin typeface="Berlin Sans FB Demi" pitchFamily="34" charset="0"/>
              </a:rPr>
              <a:t>ENSEÑANZA Y ESCRITURA DE CASOS DE ENSEÑANZA</a:t>
            </a:r>
          </a:p>
          <a:p>
            <a:pPr algn="ctr" fontAlgn="auto">
              <a:spcAft>
                <a:spcPts val="0"/>
              </a:spcAft>
              <a:defRPr/>
            </a:pPr>
            <a:endParaRPr lang="es-CO" sz="4400" b="1" dirty="0">
              <a:latin typeface="Berlin Sans FB Demi" pitchFamily="34" charset="0"/>
              <a:ea typeface="+mj-ea"/>
              <a:cs typeface="+mj-cs"/>
            </a:endParaRPr>
          </a:p>
          <a:p>
            <a:pPr algn="ctr" fontAlgn="auto">
              <a:spcAft>
                <a:spcPts val="0"/>
              </a:spcAft>
              <a:defRPr/>
            </a:pPr>
            <a:r>
              <a:rPr lang="es-CO" sz="2000" b="1" dirty="0">
                <a:latin typeface="Berlin Sans FB Demi" pitchFamily="34" charset="0"/>
                <a:ea typeface="+mj-ea"/>
                <a:cs typeface="+mj-cs"/>
              </a:rPr>
              <a:t>Mauricio Escobar</a:t>
            </a:r>
          </a:p>
        </p:txBody>
      </p:sp>
    </p:spTree>
    <p:extLst>
      <p:ext uri="{BB962C8B-B14F-4D97-AF65-F5344CB8AC3E}">
        <p14:creationId xmlns:p14="http://schemas.microsoft.com/office/powerpoint/2010/main" val="1999725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35856" y="1146857"/>
            <a:ext cx="8229600" cy="4258809"/>
          </a:xfrm>
        </p:spPr>
        <p:txBody>
          <a:bodyPr vert="horz" lIns="91440" tIns="45720" rIns="91440" bIns="45720" rtlCol="0" anchor="t">
            <a:noAutofit/>
          </a:bodyPr>
          <a:lstStyle/>
          <a:p>
            <a:pPr marL="0" indent="0">
              <a:buClr>
                <a:schemeClr val="accent3"/>
              </a:buClr>
              <a:buNone/>
              <a:defRPr/>
            </a:pPr>
            <a:r>
              <a:rPr lang="es-ES" sz="1700">
                <a:latin typeface="Calibri"/>
                <a:cs typeface="Calibri"/>
              </a:rPr>
              <a:t>DE MIGUEL, M. (COORD.). (2006). </a:t>
            </a:r>
            <a:r>
              <a:rPr lang="es-ES" sz="1700" i="1">
                <a:latin typeface="Calibri"/>
                <a:cs typeface="Calibri"/>
              </a:rPr>
              <a:t>Metodologías de enseñanza y aprendizaje para el desarrollo de competencias. </a:t>
            </a:r>
            <a:r>
              <a:rPr lang="es-ES" sz="1700">
                <a:latin typeface="Calibri"/>
                <a:cs typeface="Calibri"/>
              </a:rPr>
              <a:t>Madrid: Alianza.)</a:t>
            </a:r>
            <a:endParaRPr lang="es-CO" sz="1700">
              <a:latin typeface="Calibri"/>
              <a:cs typeface="Calibri"/>
            </a:endParaRPr>
          </a:p>
          <a:p>
            <a:pPr marL="0" indent="0">
              <a:buClr>
                <a:schemeClr val="accent3"/>
              </a:buClr>
              <a:buNone/>
              <a:defRPr/>
            </a:pPr>
            <a:endParaRPr lang="es-CO" sz="1700">
              <a:latin typeface="Calibri"/>
              <a:cs typeface="Calibri"/>
            </a:endParaRPr>
          </a:p>
          <a:p>
            <a:pPr marL="0" indent="0">
              <a:buClr>
                <a:schemeClr val="accent3"/>
              </a:buClr>
              <a:buNone/>
              <a:defRPr/>
            </a:pPr>
            <a:r>
              <a:rPr lang="en-US" sz="1700">
                <a:latin typeface="Calibri"/>
                <a:cs typeface="Calibri"/>
              </a:rPr>
              <a:t>BOEHRER, J. Y M. LINSKY (1990). “Teaching with Cases: Learning to Question”, en Svinicki, M.D. (ed.), </a:t>
            </a:r>
            <a:r>
              <a:rPr lang="en-US" sz="1700" i="1">
                <a:latin typeface="Calibri"/>
                <a:cs typeface="Calibri"/>
              </a:rPr>
              <a:t>The Changing Face of College Teaching</a:t>
            </a:r>
            <a:r>
              <a:rPr lang="en-US" sz="1700">
                <a:latin typeface="Calibri"/>
                <a:cs typeface="Calibri"/>
              </a:rPr>
              <a:t>. New Directions for Teaching and Learning, no. 42. San Francisco: Jossey-Bass.</a:t>
            </a:r>
          </a:p>
          <a:p>
            <a:pPr marL="0" indent="0">
              <a:buClr>
                <a:schemeClr val="accent3"/>
              </a:buClr>
              <a:buNone/>
              <a:defRPr/>
            </a:pPr>
            <a:endParaRPr lang="es-CO" sz="1700">
              <a:latin typeface="Calibri"/>
              <a:cs typeface="Calibri"/>
            </a:endParaRPr>
          </a:p>
          <a:p>
            <a:pPr marL="0" indent="0">
              <a:buClr>
                <a:schemeClr val="accent3"/>
              </a:buClr>
              <a:buNone/>
              <a:defRPr/>
            </a:pPr>
            <a:r>
              <a:rPr lang="en-US" sz="1700">
                <a:latin typeface="Calibri"/>
                <a:cs typeface="Calibri"/>
              </a:rPr>
              <a:t>SCHMOTTER, 	James W. (2000) an interview with Professor C. Roland Christensen.</a:t>
            </a:r>
          </a:p>
          <a:p>
            <a:pPr marL="0" indent="0">
              <a:buClr>
                <a:schemeClr val="accent3"/>
              </a:buClr>
              <a:buNone/>
              <a:defRPr/>
            </a:pPr>
            <a:endParaRPr lang="es-CO" sz="1700">
              <a:latin typeface="Calibri"/>
              <a:cs typeface="Calibri"/>
            </a:endParaRPr>
          </a:p>
          <a:p>
            <a:pPr marL="0" indent="0">
              <a:buClr>
                <a:schemeClr val="accent3"/>
              </a:buClr>
              <a:buNone/>
              <a:defRPr/>
            </a:pPr>
            <a:r>
              <a:rPr lang="es-ES" sz="1700">
                <a:latin typeface="Calibri"/>
                <a:cs typeface="Calibri"/>
              </a:rPr>
              <a:t>GONZALEZ, Jorge (2007). “Transformando el aprendizaje con el método del caso”. Centro Internacional de casos, Tecnológico de Monterrey.</a:t>
            </a:r>
          </a:p>
          <a:p>
            <a:pPr marL="0" indent="0">
              <a:buClr>
                <a:schemeClr val="accent3"/>
              </a:buClr>
              <a:buNone/>
              <a:defRPr/>
            </a:pPr>
            <a:endParaRPr lang="es-CO" sz="1700">
              <a:latin typeface="Calibri"/>
              <a:cs typeface="Calibri"/>
            </a:endParaRPr>
          </a:p>
          <a:p>
            <a:pPr marL="0" indent="0">
              <a:buClr>
                <a:schemeClr val="accent3"/>
              </a:buClr>
              <a:buNone/>
              <a:defRPr/>
            </a:pPr>
            <a:r>
              <a:rPr lang="es-ES" sz="1700">
                <a:latin typeface="Calibri"/>
                <a:cs typeface="Calibri"/>
              </a:rPr>
              <a:t>GONZALEZ, Jorge (2009). “Metodología de estudio de casos”. Centro Internacional de casos, Tecnológico de Monterrey.</a:t>
            </a:r>
            <a:endParaRPr lang="es-CO" sz="1700">
              <a:latin typeface="Calibri"/>
              <a:cs typeface="Calibri"/>
            </a:endParaRPr>
          </a:p>
          <a:p>
            <a:pPr marL="0" indent="0">
              <a:buClr>
                <a:schemeClr val="accent3"/>
              </a:buClr>
              <a:buNone/>
              <a:defRPr/>
            </a:pPr>
            <a:r>
              <a:rPr lang="en-US" sz="1700">
                <a:latin typeface="Calibri"/>
                <a:cs typeface="Calibri"/>
              </a:rPr>
              <a:t>BRADFORD, B. (1997). Achieving AECC outcomes through the seven principles for good. </a:t>
            </a:r>
            <a:r>
              <a:rPr lang="es-ES" sz="1700" err="1">
                <a:latin typeface="Calibri"/>
                <a:cs typeface="Calibri"/>
              </a:rPr>
              <a:t>Journal</a:t>
            </a:r>
            <a:r>
              <a:rPr lang="es-ES" sz="1700">
                <a:latin typeface="Calibri"/>
                <a:cs typeface="Calibri"/>
              </a:rPr>
              <a:t> </a:t>
            </a:r>
            <a:r>
              <a:rPr lang="es-ES" sz="1700" err="1">
                <a:latin typeface="Calibri"/>
                <a:cs typeface="Calibri"/>
              </a:rPr>
              <a:t>of</a:t>
            </a:r>
            <a:r>
              <a:rPr lang="es-ES" sz="1700">
                <a:latin typeface="Calibri"/>
                <a:cs typeface="Calibri"/>
              </a:rPr>
              <a:t> </a:t>
            </a:r>
            <a:r>
              <a:rPr lang="es-ES" sz="1700" err="1">
                <a:latin typeface="Calibri"/>
                <a:cs typeface="Calibri"/>
              </a:rPr>
              <a:t>Education</a:t>
            </a:r>
            <a:r>
              <a:rPr lang="es-ES" sz="1700">
                <a:latin typeface="Calibri"/>
                <a:cs typeface="Calibri"/>
              </a:rPr>
              <a:t> </a:t>
            </a:r>
            <a:r>
              <a:rPr lang="es-ES" sz="1700" err="1">
                <a:latin typeface="Calibri"/>
                <a:cs typeface="Calibri"/>
              </a:rPr>
              <a:t>for</a:t>
            </a:r>
            <a:r>
              <a:rPr lang="es-ES" sz="1700">
                <a:latin typeface="Calibri"/>
                <a:cs typeface="Calibri"/>
              </a:rPr>
              <a:t> Business.</a:t>
            </a:r>
          </a:p>
          <a:p>
            <a:pPr marL="274320" indent="-274320">
              <a:buClr>
                <a:schemeClr val="accent3"/>
              </a:buClr>
              <a:buNone/>
              <a:defRPr/>
            </a:pPr>
            <a:endParaRPr lang="es-CO"/>
          </a:p>
          <a:p>
            <a:pPr marL="274320" indent="-274320">
              <a:buClr>
                <a:schemeClr val="accent3"/>
              </a:buClr>
              <a:buFont typeface="Wingdings 2"/>
              <a:buChar char=""/>
              <a:defRPr/>
            </a:pPr>
            <a:endParaRPr lang="es-CO"/>
          </a:p>
        </p:txBody>
      </p:sp>
      <p:sp>
        <p:nvSpPr>
          <p:cNvPr id="4" name="3 Rectángulo"/>
          <p:cNvSpPr/>
          <p:nvPr/>
        </p:nvSpPr>
        <p:spPr>
          <a:xfrm>
            <a:off x="1524001" y="350614"/>
            <a:ext cx="3344863" cy="846138"/>
          </a:xfrm>
          <a:prstGeom prst="rect">
            <a:avLst/>
          </a:prstGeom>
        </p:spPr>
        <p:txBody>
          <a:bodyPr wrap="none">
            <a:spAutoFit/>
          </a:bodyPr>
          <a:lstStyle/>
          <a:p>
            <a:pPr fontAlgn="auto">
              <a:spcBef>
                <a:spcPts val="0"/>
              </a:spcBef>
              <a:spcAft>
                <a:spcPts val="0"/>
              </a:spcAft>
              <a:defRPr/>
            </a:pPr>
            <a:r>
              <a:rPr lang="es-CO" sz="4900">
                <a:solidFill>
                  <a:schemeClr val="bg1"/>
                </a:solidFill>
                <a:latin typeface="+mj-lt"/>
              </a:rPr>
              <a:t>  Bibliografía</a:t>
            </a:r>
          </a:p>
        </p:txBody>
      </p:sp>
    </p:spTree>
    <p:extLst>
      <p:ext uri="{BB962C8B-B14F-4D97-AF65-F5344CB8AC3E}">
        <p14:creationId xmlns:p14="http://schemas.microsoft.com/office/powerpoint/2010/main" val="335577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884918C-AEB7-C981-1A27-367197F929CF}"/>
              </a:ext>
            </a:extLst>
          </p:cNvPr>
          <p:cNvGrpSpPr/>
          <p:nvPr/>
        </p:nvGrpSpPr>
        <p:grpSpPr>
          <a:xfrm>
            <a:off x="2387553" y="232995"/>
            <a:ext cx="7416824" cy="359774"/>
            <a:chOff x="0" y="4852935"/>
            <a:chExt cx="7848872" cy="359774"/>
          </a:xfrm>
          <a:solidFill>
            <a:srgbClr val="911111"/>
          </a:solidFill>
          <a:scene3d>
            <a:camera prst="orthographicFront">
              <a:rot lat="0" lon="0" rev="0"/>
            </a:camera>
            <a:lightRig rig="balanced" dir="t">
              <a:rot lat="0" lon="0" rev="8700000"/>
            </a:lightRig>
          </a:scene3d>
        </p:grpSpPr>
        <p:sp>
          <p:nvSpPr>
            <p:cNvPr id="5" name="Rectangle: Rounded Corners 4">
              <a:extLst>
                <a:ext uri="{FF2B5EF4-FFF2-40B4-BE49-F238E27FC236}">
                  <a16:creationId xmlns:a16="http://schemas.microsoft.com/office/drawing/2014/main" id="{78B20705-E6D5-D013-DA1A-AC4B236D8EA9}"/>
                </a:ext>
              </a:extLst>
            </p:cNvPr>
            <p:cNvSpPr/>
            <p:nvPr/>
          </p:nvSpPr>
          <p:spPr>
            <a:xfrm>
              <a:off x="0" y="4852935"/>
              <a:ext cx="7848872" cy="359774"/>
            </a:xfrm>
            <a:prstGeom prst="roundRect">
              <a:avLst/>
            </a:prstGeom>
            <a:solidFill>
              <a:srgbClr val="00B0F0"/>
            </a:solidFill>
            <a:ln>
              <a:solidFill>
                <a:srgbClr val="00B0F0"/>
              </a:solid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A6A370BC-C6F3-7833-4932-90D3B4AB1C59}"/>
                </a:ext>
              </a:extLst>
            </p:cNvPr>
            <p:cNvSpPr txBox="1"/>
            <p:nvPr/>
          </p:nvSpPr>
          <p:spPr>
            <a:xfrm>
              <a:off x="17563" y="4870498"/>
              <a:ext cx="7813746" cy="324648"/>
            </a:xfrm>
            <a:prstGeom prst="rect">
              <a:avLst/>
            </a:prstGeom>
            <a:solidFill>
              <a:srgbClr val="00B0F0"/>
            </a:solidFill>
            <a:ln>
              <a:solidFill>
                <a:srgbClr val="00B0F0"/>
              </a:solidFill>
            </a:ln>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Aft>
                  <a:spcPct val="35000"/>
                </a:spcAft>
              </a:pPr>
              <a:r>
                <a:rPr lang="es-CO" sz="2800">
                  <a:solidFill>
                    <a:schemeClr val="bg1"/>
                  </a:solidFill>
                  <a:cs typeface="Calibri"/>
                </a:rPr>
                <a:t>FUENTES DE IMÁGENES Y VIDEOS</a:t>
              </a:r>
            </a:p>
          </p:txBody>
        </p:sp>
      </p:grpSp>
      <p:sp>
        <p:nvSpPr>
          <p:cNvPr id="8" name="CuadroTexto 3">
            <a:extLst>
              <a:ext uri="{FF2B5EF4-FFF2-40B4-BE49-F238E27FC236}">
                <a16:creationId xmlns:a16="http://schemas.microsoft.com/office/drawing/2014/main" id="{6D37B8CC-D33C-4C6A-96B5-BE446A560D89}"/>
              </a:ext>
            </a:extLst>
          </p:cNvPr>
          <p:cNvSpPr txBox="1"/>
          <p:nvPr/>
        </p:nvSpPr>
        <p:spPr>
          <a:xfrm>
            <a:off x="1703512" y="1124744"/>
            <a:ext cx="8784976" cy="5016758"/>
          </a:xfrm>
          <a:prstGeom prst="rect">
            <a:avLst/>
          </a:prstGeom>
          <a:noFill/>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Judit Peter: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
              </a:rPr>
              <a:t>https://www.pexels.com/es-es/foto/persona-escribiendo-en-un-cuaderno-al-lado-de-macbook-1766604/</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Lisa Fotios: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3"/>
              </a:rPr>
              <a:t>https://www.pexels.com/es-es/foto/persona-sosteniendo-una-taza-pintada-blanca-ceramci-be-happy-851213/</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Suzy</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Hazelwood</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4"/>
              </a:rPr>
              <a:t>https://www.pexels.com/es-es/foto/maquina-de-escribir-negra-y-roja-1995842/</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Andrea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Piacquadio</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5"/>
              </a:rPr>
              <a:t>https://www.pexels.com/es-es/foto/escritor-trabajando-en-maquina-de-escribir-en-office-3808904/</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Suzy</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Hazelwood</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6"/>
              </a:rPr>
              <a:t>https://www.pexels.com/es-es/foto/reescribir-y-editar-texto-en-una-maquina-de-escribir-3631711/</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J. Kelly Brito: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7"/>
              </a:rPr>
              <a:t>https://www.pexels.com/es-es/foto/mujer-en-el-trabajo-322335/</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Andrew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Neel</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8"/>
              </a:rPr>
              <a:t>https://www.pexels.com/es-es/foto/fotografia-en-primer-plano-de-una-mujer-sentada-junto-a-la-mesa-mientras-usa-macbook-3178818/</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Mikechie</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Esparagoza</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9"/>
              </a:rPr>
              <a:t>https://www.pexels.com/es-es/foto/foto-de-hombre-sosteniendo-papel-1660613/</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Vlada</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Karpovich</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0"/>
              </a:rPr>
              <a:t>https://www.pexels.com/es-es/foto/mujer-creativo-taza-ordenador-portatil-4050304/</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Andrea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Piacquadio</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1"/>
              </a:rPr>
              <a:t>https://www.pexels.com/es-es/foto/escritor-masculino-adulto-fruncido-trabajando-en-maquina-de-escribir-en-casa-3772623/</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Vlada</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Karpovich</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2"/>
              </a:rPr>
              <a:t>https://www.pexels.com/es-es/foto/mujer-cafe-taza-ordenador-portatil-4050350/</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Ketut</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Subiyanto</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3"/>
              </a:rPr>
              <a:t>https://www.pexels.com/es-es/foto/ciudad-hombre-creativo-cuaderno-4559763/</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Dziana</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Hasanbekava</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4"/>
              </a:rPr>
              <a:t>https://www.pexels.com/es-es/foto/hombre-escritorio-cuaderno-oficina-7063767/</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Ketut</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Subiyanto</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5"/>
              </a:rPr>
              <a:t>https://www.pexels.com/es-es/foto/ciudad-hombre-creativo-cuaderno-4559765/</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Ketut</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Subiyanto</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6"/>
              </a:rPr>
              <a:t>https://www.pexels.com/es-es/foto/ciudad-hombre-cafe-ordenador-portatil-4559602/</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Negative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Space</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7"/>
              </a:rPr>
              <a:t>https://www.pexels.com/es-es/foto/billetes-boligrafo-cafe-copia-34587/</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Christina Morillo: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8"/>
              </a:rPr>
              <a:t>https://www.pexels.com/es-es/foto/persona-que-usa-macbook-air-1181511/</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Pixabay</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9"/>
              </a:rPr>
              <a:t>https://www.pexels.com/es-es/foto/persona-sentada-en-un-sofa-gris-mientras-usa-macbook-267569/</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LinkedIn Sales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Navigator</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0"/>
              </a:rPr>
              <a:t>https://www.pexels.com/es-es/foto/fotografia-de-persona-que-usa-macbook-1251834/</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Andrea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Piacquadio</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1"/>
              </a:rPr>
              <a:t>https://www.pexels.com/es-es/foto/hombre-en-camisa-de-vestir-blanca-sentado-en-una-silla-rodante-negra-mientras-mira-hacia-el-equipo-negro-y-sonriendo-840996/</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cottonbro</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studio</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2"/>
              </a:rPr>
              <a:t>https://www.pexels.com/es-es/foto/mujer-escritorio-ordenador-portatil-oficina-4065624/</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cottonbro</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studio</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3"/>
              </a:rPr>
              <a:t>https://www.pexels.com/es-es/foto/persona-manos-escritorio-ordenador-portatil-4065617/</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Monstera</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4"/>
              </a:rPr>
              <a:t>https://www.pexels.com/es-es/foto/centrado-joven-afroamericana-trabajando-en-linea-en-netbook-en-casa-5331198/</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Cliff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Booth</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5"/>
              </a:rPr>
              <a:t>https://www.pexels.com/es-es/foto/comida-persona-manos-mujer-4058226/</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RODNAE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Productions</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6"/>
              </a:rPr>
              <a:t>https://www.pexels.com/es-es/foto/persona-mujer-escritorio-oficina-7845468/</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Alexander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Suhorucov</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7"/>
              </a:rPr>
              <a:t>https://www.pexels.com/es-es/foto/persona-en-camisa-de-manga-larga-marron-con-papel-blanco-6457521/</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Andrea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Piacquadio</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8"/>
              </a:rPr>
              <a:t>https://www.pexels.com/es-es/foto/hombre-ejecutivo-con-clase-leyendo-documentos-en-el-sofa-3760514/</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Alexander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Suhorucov</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9"/>
              </a:rPr>
              <a:t>https://www.pexels.com/es-es/foto/ordenador-portatil-oficina-conexion-mesa-6457511/</a:t>
            </a:r>
            <a:endParaRPr lang="es-CO" sz="10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Aleksandar</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kern="100" err="1">
                <a:solidFill>
                  <a:srgbClr val="000000"/>
                </a:solidFill>
                <a:latin typeface="Segoe UI" panose="020B0502040204020203" pitchFamily="34" charset="0"/>
                <a:ea typeface="Calibri" panose="020F0502020204030204" pitchFamily="34" charset="0"/>
                <a:cs typeface="Arial" panose="020B0604020202020204" pitchFamily="34" charset="0"/>
              </a:rPr>
              <a:t>Andreev</a:t>
            </a:r>
            <a:r>
              <a:rPr lang="es-CO" sz="100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0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30"/>
              </a:rPr>
              <a:t>https://www.pexels.com/es-es/foto/moda-mujer-camisa-negocio-15858722/</a:t>
            </a:r>
            <a:endParaRPr lang="es-CO" sz="1000" kern="10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195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0F33BB2-F6E0-2152-C644-17E821AB1C44}"/>
              </a:ext>
            </a:extLst>
          </p:cNvPr>
          <p:cNvSpPr txBox="1"/>
          <p:nvPr/>
        </p:nvSpPr>
        <p:spPr>
          <a:xfrm>
            <a:off x="1775520" y="714276"/>
            <a:ext cx="8784976" cy="5424562"/>
          </a:xfrm>
          <a:prstGeom prst="rect">
            <a:avLst/>
          </a:prstGeom>
          <a:noFill/>
        </p:spPr>
        <p:txBody>
          <a:bodyPr wrap="square">
            <a:spAutoFit/>
          </a:bodyPr>
          <a:lstStyle/>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cottonbro</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studio</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
              </a:rPr>
              <a:t>https://www.pexels.com/es-es/foto/nino-en-sueter-gris-con-anteojos-con-marco-negro-4861395/</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RODNAE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Productions</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3"/>
              </a:rPr>
              <a:t>https://www.pexels.com/es-es/foto/colegio-aprendizaje-educacion-estudiar-7092352/</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George Pak :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4"/>
              </a:rPr>
              <a:t>https://www.pexels.com/es-es/foto/hombre-mujer-pasos-sentado-7973040/</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fauxels</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5"/>
              </a:rPr>
              <a:t>https://www.pexels.com/es-es/foto/la-gente-discute-sobre-graficos-y-tasas-3184292/</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RF._.</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studio</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6"/>
              </a:rPr>
              <a:t>https://www.pexels.com/es-es/foto/foto-de-mujeres-en-el-encuentro-3810792/</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fauxels</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7"/>
              </a:rPr>
              <a:t>https://www.pexels.com/es-es/foto/hombre-vestido-con-chaqueta-de-traje-marron-3184339/</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Kindel</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Media: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8"/>
              </a:rPr>
              <a:t>https://www.pexels.com/es-es/foto/marketing-gente-oficina-trabajando-7688336/</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RF._.</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studio</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9"/>
              </a:rPr>
              <a:t>https://www.pexels.com/es-es/foto/foto-de-mujeres-en-el-encuentro-3811082/</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Canva</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Studio: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0"/>
              </a:rPr>
              <a:t>https://www.pexels.com/es-es/foto/foto-de-mujeres-conversando-3194524/</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cottonbro</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studio</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1"/>
              </a:rPr>
              <a:t>https://www.pexels.com/es-es/foto/mujeres-y-hombres-de-pie-junto-a-la-mesa-3205568/</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RF._.</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studio</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2"/>
              </a:rPr>
              <a:t>https://www.pexels.com/es-es/foto/mujer-escribiendo-en-papel-3810788/</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Christina Morillo: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3"/>
              </a:rPr>
              <a:t>https://www.pexels.com/es-es/foto/dos-mujeres-frente-a-la-pizarra-de-borrado-en-seco-1181533/</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Christina Morillo: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4"/>
              </a:rPr>
              <a:t>https://www.pexels.com/es-es/foto/grupo-de-personas-en-una-sala-de-conferencias-1181406/</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Jopwell</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5"/>
              </a:rPr>
              <a:t>https://www.pexels.com/es-es/foto/grupo-de-personas-sentadas-dentro-de-la-habitacion-2422294/</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Christina Morillo: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6"/>
              </a:rPr>
              <a:t>https://www.pexels.com/es-es/foto/colegas-reunidas-dentro-de-la-sala-de-conferencias-1181622/</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fauxels</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7"/>
              </a:rPr>
              <a:t>https://www.pexels.com/es-es/foto/mujeres-de-pie-junto-al-panel-de-corcho-3184296/</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fauxels</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8"/>
              </a:rPr>
              <a:t>https://www.pexels.com/es-es/foto/foto-de-vista-superior-de-un-grupo-de-personas-que-usan-macbook-mientras-discuten-3182773/</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Christina Morillo: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19"/>
              </a:rPr>
              <a:t>https://www.pexels.com/es-es/foto/grupo-de-personas-en-la-sala-de-conferencias-1181304/</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Henri Mathieu-Saint-Laurent: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0"/>
              </a:rPr>
              <a:t>https://www.pexels.com/es-es/foto/gente-mujer-hombres-sentado-8344902/</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fauxels</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1"/>
              </a:rPr>
              <a:t>https://www.pexels.com/es-es/foto/hombre-en-chaqueta-beige-con-tableta-3184328/</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RODNAE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Productions</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2"/>
              </a:rPr>
              <a:t>https://www.pexels.com/es-es/foto/colegio-educacion-estudiar-aula-7092613/</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Yan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Krukau</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3"/>
              </a:rPr>
              <a:t>https://www.pexels.com/es-es/foto/gente-estudiantes-educacion-universidad-8199134/</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Yan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Krukau</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4"/>
              </a:rPr>
              <a:t>https://www.pexels.com/es-es/foto/gente-estudiantes-educacion-universidad-8199166/</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Foto de Yan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Krukau</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5"/>
              </a:rPr>
              <a:t>https://www.pexels.com/es-es/foto/gente-hombres-mujer-sillas-8197556/</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Vídeo de Yan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Krukau</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6"/>
              </a:rPr>
              <a:t>https://www.pexels.com/es-es/video/escaleras-cuaderno-amigos-sentado-8198659/</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Vídeo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Kindel</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Media: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7"/>
              </a:rPr>
              <a:t>https://www.pexels.com/es-es/video/gente-oficina-trabajando-hombres-6774056/</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Vídeo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Ketut</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Subiyanto</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8"/>
              </a:rPr>
              <a:t>https://www.pexels.com/es-es/video/gente-creativo-oficina-trabajando-4629797/</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Vídeo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Kindel</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Media: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29"/>
              </a:rPr>
              <a:t>https://www.pexels.com/es-es/video/gente-ordenador-portatil-oficina-trabajando-6775053/</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Vídeo de Pavel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Danilyuk</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30"/>
              </a:rPr>
              <a:t>https://www.pexels.com/es-es/video/empresario-gente-mujer-oficina-5519942/</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Vídeo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Kindel</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Media: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31"/>
              </a:rPr>
              <a:t>https://www.pexels.com/es-es/video/hombre-gente-mujer-escritorio-7687999/</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Vídeo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Kindel</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Media: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32"/>
              </a:rPr>
              <a:t>https://www.pexels.com/es-es/video/gente-ordenador-portatil-oficina-trabajando-6773870/</a:t>
            </a:r>
            <a:endParaRPr lang="es-CO" sz="1100" kern="10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Vídeo de </a:t>
            </a:r>
            <a:r>
              <a:rPr lang="es-CO" sz="1050" kern="100" err="1">
                <a:solidFill>
                  <a:srgbClr val="000000"/>
                </a:solidFill>
                <a:latin typeface="Segoe UI" panose="020B0502040204020203" pitchFamily="34" charset="0"/>
                <a:ea typeface="Calibri" panose="020F0502020204030204" pitchFamily="34" charset="0"/>
                <a:cs typeface="Arial" panose="020B0604020202020204" pitchFamily="34" charset="0"/>
              </a:rPr>
              <a:t>Kindel</a:t>
            </a:r>
            <a:r>
              <a:rPr lang="es-CO" sz="1050" kern="100">
                <a:solidFill>
                  <a:srgbClr val="000000"/>
                </a:solidFill>
                <a:latin typeface="Segoe UI" panose="020B0502040204020203" pitchFamily="34" charset="0"/>
                <a:ea typeface="Calibri" panose="020F0502020204030204" pitchFamily="34" charset="0"/>
                <a:cs typeface="Arial" panose="020B0604020202020204" pitchFamily="34" charset="0"/>
              </a:rPr>
              <a:t> Media: </a:t>
            </a:r>
            <a:r>
              <a:rPr lang="es-CO" sz="1050" u="sng" kern="100">
                <a:solidFill>
                  <a:srgbClr val="000000"/>
                </a:solidFill>
                <a:latin typeface="Segoe UI" panose="020B0502040204020203" pitchFamily="34" charset="0"/>
                <a:ea typeface="Calibri" panose="020F0502020204030204" pitchFamily="34" charset="0"/>
                <a:cs typeface="Arial" panose="020B0604020202020204" pitchFamily="34" charset="0"/>
                <a:hlinkClick r:id="rId33"/>
              </a:rPr>
              <a:t>https://www.pexels.com/es-es/video/hombre-gente-oficina-trabajando-6774638/</a:t>
            </a:r>
            <a:r>
              <a:rPr lang="es-CO" sz="1100" kern="10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46567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66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981201" y="2899734"/>
            <a:ext cx="8043863" cy="2761514"/>
          </a:xfrm>
        </p:spPr>
        <p:txBody>
          <a:bodyPr/>
          <a:lstStyle/>
          <a:p>
            <a:pPr>
              <a:defRPr/>
            </a:pPr>
            <a:endParaRPr lang="es-CO" sz="3600" b="1">
              <a:latin typeface="Berlin Sans FB Demi" pitchFamily="34" charset="0"/>
            </a:endParaRPr>
          </a:p>
          <a:p>
            <a:pPr>
              <a:defRPr/>
            </a:pPr>
            <a:endParaRPr lang="es-CO" sz="3600" b="1">
              <a:latin typeface="Berlin Sans FB Demi" pitchFamily="34" charset="0"/>
            </a:endParaRPr>
          </a:p>
        </p:txBody>
      </p:sp>
      <p:graphicFrame>
        <p:nvGraphicFramePr>
          <p:cNvPr id="4" name="Diagram 3">
            <a:extLst>
              <a:ext uri="{FF2B5EF4-FFF2-40B4-BE49-F238E27FC236}">
                <a16:creationId xmlns:a16="http://schemas.microsoft.com/office/drawing/2014/main" id="{6E9B2622-9062-4ADB-9A0C-4D37C7EC4D55}"/>
              </a:ext>
            </a:extLst>
          </p:cNvPr>
          <p:cNvGraphicFramePr/>
          <p:nvPr>
            <p:extLst>
              <p:ext uri="{D42A27DB-BD31-4B8C-83A1-F6EECF244321}">
                <p14:modId xmlns:p14="http://schemas.microsoft.com/office/powerpoint/2010/main" val="3256653538"/>
              </p:ext>
            </p:extLst>
          </p:nvPr>
        </p:nvGraphicFramePr>
        <p:xfrm>
          <a:off x="2081807" y="980728"/>
          <a:ext cx="784887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2E7F2AA-3798-4868-A3DC-70EC8C52982F}"/>
              </a:ext>
            </a:extLst>
          </p:cNvPr>
          <p:cNvSpPr txBox="1"/>
          <p:nvPr/>
        </p:nvSpPr>
        <p:spPr>
          <a:xfrm>
            <a:off x="2063553" y="254602"/>
            <a:ext cx="2006255" cy="523220"/>
          </a:xfrm>
          <a:prstGeom prst="rect">
            <a:avLst/>
          </a:prstGeom>
          <a:noFill/>
        </p:spPr>
        <p:txBody>
          <a:bodyPr wrap="none" rtlCol="0">
            <a:spAutoFit/>
          </a:bodyPr>
          <a:lstStyle/>
          <a:p>
            <a:r>
              <a:rPr lang="es-CO" sz="2800" b="1">
                <a:latin typeface="+mn-lt"/>
              </a:rPr>
              <a:t>CONTENIDO</a:t>
            </a:r>
          </a:p>
        </p:txBody>
      </p:sp>
    </p:spTree>
    <p:extLst>
      <p:ext uri="{BB962C8B-B14F-4D97-AF65-F5344CB8AC3E}">
        <p14:creationId xmlns:p14="http://schemas.microsoft.com/office/powerpoint/2010/main" val="347253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49C570-213B-4CFE-96CA-F5995BA0C184}"/>
              </a:ext>
            </a:extLst>
          </p:cNvPr>
          <p:cNvSpPr/>
          <p:nvPr/>
        </p:nvSpPr>
        <p:spPr>
          <a:xfrm>
            <a:off x="1487852" y="1484664"/>
            <a:ext cx="8712968" cy="5001369"/>
          </a:xfrm>
          <a:prstGeom prst="rect">
            <a:avLst/>
          </a:prstGeom>
        </p:spPr>
        <p:txBody>
          <a:bodyPr wrap="square">
            <a:spAutoFit/>
          </a:bodyPr>
          <a:lstStyle/>
          <a:p>
            <a:pPr>
              <a:spcAft>
                <a:spcPts val="0"/>
              </a:spcAft>
            </a:pPr>
            <a:r>
              <a:rPr lang="es-ES" sz="1100" dirty="0">
                <a:ea typeface="Times New Roman" panose="02020603050405020304" pitchFamily="18" charset="0"/>
              </a:rPr>
              <a:t>Bogotá D.C.  19 de Mayo de 2018</a:t>
            </a:r>
            <a:endParaRPr lang="es-CO" sz="1100" dirty="0">
              <a:latin typeface="Times New Roman" panose="02020603050405020304" pitchFamily="18" charset="0"/>
              <a:ea typeface="Times New Roman" panose="02020603050405020304" pitchFamily="18" charset="0"/>
            </a:endParaRPr>
          </a:p>
          <a:p>
            <a:pPr>
              <a:spcAft>
                <a:spcPts val="0"/>
              </a:spcAft>
            </a:pPr>
            <a:r>
              <a:rPr lang="es-ES" sz="1100" dirty="0">
                <a:ea typeface="Calibri" panose="020F0502020204030204" pitchFamily="34" charset="0"/>
                <a:cs typeface="Times New Roman" panose="02020603050405020304" pitchFamily="18"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br>
              <a:rPr lang="es-CO" sz="1100" dirty="0">
                <a:ea typeface="Calibri" panose="020F0502020204030204" pitchFamily="34" charset="0"/>
                <a:cs typeface="Times New Roman" panose="02020603050405020304" pitchFamily="18" charset="0"/>
              </a:rPr>
            </a:br>
            <a:r>
              <a:rPr lang="es-CO" sz="1100" dirty="0">
                <a:ea typeface="Calibri" panose="020F0502020204030204" pitchFamily="34" charset="0"/>
                <a:cs typeface="Times New Roman" panose="02020603050405020304" pitchFamily="18" charset="0"/>
              </a:rPr>
              <a:t>Señor</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 sz="1100" b="1" i="1" dirty="0">
                <a:ea typeface="Times New Roman" panose="02020603050405020304" pitchFamily="18" charset="0"/>
              </a:rPr>
              <a:t>NOMBRE</a:t>
            </a:r>
            <a:endParaRPr lang="es-CO" sz="1100" dirty="0">
              <a:latin typeface="Times New Roman" panose="02020603050405020304" pitchFamily="18" charset="0"/>
              <a:ea typeface="Times New Roman" panose="02020603050405020304" pitchFamily="18" charset="0"/>
            </a:endParaRPr>
          </a:p>
          <a:p>
            <a:pPr>
              <a:spcAft>
                <a:spcPts val="0"/>
              </a:spcAft>
            </a:pPr>
            <a:r>
              <a:rPr lang="es-ES" sz="1100" b="1" i="1" dirty="0">
                <a:ea typeface="Times New Roman" panose="02020603050405020304" pitchFamily="18" charset="0"/>
              </a:rPr>
              <a:t>CARGO</a:t>
            </a:r>
            <a:endParaRPr lang="es-CO" sz="1100" dirty="0">
              <a:latin typeface="Times New Roman" panose="02020603050405020304" pitchFamily="18" charset="0"/>
              <a:ea typeface="Times New Roman" panose="02020603050405020304" pitchFamily="18" charset="0"/>
            </a:endParaRPr>
          </a:p>
          <a:p>
            <a:pPr algn="just">
              <a:spcAft>
                <a:spcPts val="0"/>
              </a:spcAft>
            </a:pPr>
            <a:r>
              <a:rPr lang="es-CO" sz="1100" b="1" i="1" dirty="0">
                <a:ea typeface="Calibri" panose="020F0502020204030204" pitchFamily="34" charset="0"/>
                <a:cs typeface="Times New Roman" panose="02020603050405020304" pitchFamily="18" charset="0"/>
              </a:rPr>
              <a:t>EMPRESA</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Ciudad</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Estimado Señor </a:t>
            </a:r>
            <a:r>
              <a:rPr lang="es-CO" sz="1100" dirty="0" err="1">
                <a:ea typeface="Calibri" panose="020F0502020204030204" pitchFamily="34" charset="0"/>
                <a:cs typeface="Times New Roman" panose="02020603050405020304" pitchFamily="18" charset="0"/>
              </a:rPr>
              <a:t>xxxxx</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Como parte de la labor docente y formativa dela Universidad del Rosario, hemos establecido un semillero de investigación para la escritura y usos de Casos tipo Harvard</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Es por esto que deseo comentarle nuestro interés en escribir un caso sobre la Empresa </a:t>
            </a:r>
            <a:r>
              <a:rPr lang="es-CO" sz="1100" b="1" i="1" dirty="0">
                <a:ea typeface="Calibri" panose="020F0502020204030204" pitchFamily="34" charset="0"/>
                <a:cs typeface="Times New Roman" panose="02020603050405020304" pitchFamily="18" charset="0"/>
              </a:rPr>
              <a:t>NOMBRE EMPRESA</a:t>
            </a:r>
            <a:r>
              <a:rPr lang="es-CO" sz="1100" dirty="0">
                <a:ea typeface="Calibri" panose="020F0502020204030204" pitchFamily="34" charset="0"/>
                <a:cs typeface="Times New Roman" panose="02020603050405020304" pitchFamily="18" charset="0"/>
              </a:rPr>
              <a:t> y su proceso de  implementación de estrategias de Valor Compartido. El desarrollo y publicación del mismo se haría bajo la expresa autorización de la empresa y la información se obtendría de entrevistas a los ejecutivos involucrados en el proceso que abarcó la toma de una decisión de negocios en particular. El caso solamente será publicado si </a:t>
            </a:r>
            <a:r>
              <a:rPr lang="es-CO" sz="1100" b="1" i="1" dirty="0">
                <a:ea typeface="Calibri" panose="020F0502020204030204" pitchFamily="34" charset="0"/>
                <a:cs typeface="Times New Roman" panose="02020603050405020304" pitchFamily="18" charset="0"/>
              </a:rPr>
              <a:t>NOMBRE EMPRESA</a:t>
            </a:r>
            <a:r>
              <a:rPr lang="es-CO" sz="1100" dirty="0">
                <a:ea typeface="Calibri" panose="020F0502020204030204" pitchFamily="34" charset="0"/>
                <a:cs typeface="Times New Roman" panose="02020603050405020304" pitchFamily="18" charset="0"/>
              </a:rPr>
              <a:t> está de acuerdo con su contenido.</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Adicionalmente, el caso será escrito en conjunto con el alumno </a:t>
            </a:r>
            <a:r>
              <a:rPr lang="es-CO" sz="1100" b="1" i="1" dirty="0">
                <a:ea typeface="Calibri" panose="020F0502020204030204" pitchFamily="34" charset="0"/>
                <a:cs typeface="Times New Roman" panose="02020603050405020304" pitchFamily="18" charset="0"/>
              </a:rPr>
              <a:t>NOMBRE ALUMNO</a:t>
            </a:r>
            <a:r>
              <a:rPr lang="es-CO" sz="1100" i="1" dirty="0">
                <a:ea typeface="Calibri" panose="020F0502020204030204" pitchFamily="34" charset="0"/>
                <a:cs typeface="Times New Roman" panose="02020603050405020304" pitchFamily="18" charset="0"/>
              </a:rPr>
              <a:t> </a:t>
            </a:r>
            <a:r>
              <a:rPr lang="es-CO" sz="1100" dirty="0">
                <a:ea typeface="Calibri" panose="020F0502020204030204" pitchFamily="34" charset="0"/>
                <a:cs typeface="Times New Roman" panose="02020603050405020304" pitchFamily="18" charset="0"/>
              </a:rPr>
              <a:t>de nuestro semillero de investigación del Pregrado en </a:t>
            </a:r>
            <a:r>
              <a:rPr lang="es-CO" sz="1100" b="1" i="1" dirty="0">
                <a:ea typeface="Calibri" panose="020F0502020204030204" pitchFamily="34" charset="0"/>
                <a:cs typeface="Times New Roman" panose="02020603050405020304" pitchFamily="18" charset="0"/>
              </a:rPr>
              <a:t>XXXXX</a:t>
            </a:r>
            <a:r>
              <a:rPr lang="es-CO" sz="1100" dirty="0">
                <a:ea typeface="Calibri" panose="020F0502020204030204" pitchFamily="34" charset="0"/>
                <a:cs typeface="Times New Roman" panose="02020603050405020304" pitchFamily="18" charset="0"/>
              </a:rPr>
              <a:t>.</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Agradecemos mucho su disposición para recibirnos y confiamos en que este proyecto que tendrá fines estrictamente académicos será de interés para </a:t>
            </a:r>
            <a:r>
              <a:rPr lang="es-CO" sz="1100" b="1" i="1" dirty="0">
                <a:ea typeface="Calibri" panose="020F0502020204030204" pitchFamily="34" charset="0"/>
                <a:cs typeface="Times New Roman" panose="02020603050405020304" pitchFamily="18" charset="0"/>
              </a:rPr>
              <a:t>NOMBRE EMPRESA</a:t>
            </a:r>
            <a:r>
              <a:rPr lang="es-CO" sz="1100" dirty="0">
                <a:ea typeface="Calibri" panose="020F0502020204030204" pitchFamily="34" charset="0"/>
                <a:cs typeface="Times New Roman" panose="02020603050405020304" pitchFamily="18" charset="0"/>
              </a:rPr>
              <a:t> y de esta forma llegar a un acuerdo para su acompañamiento, colaboración y aprobación del mismo.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CO" sz="1100" dirty="0">
                <a:ea typeface="Calibri" panose="020F0502020204030204" pitchFamily="34" charset="0"/>
                <a:cs typeface="Times New Roman" panose="02020603050405020304" pitchFamily="18"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O" sz="1100" dirty="0">
                <a:ea typeface="Calibri" panose="020F0502020204030204" pitchFamily="34" charset="0"/>
                <a:cs typeface="Times New Roman" panose="02020603050405020304" pitchFamily="18" charset="0"/>
              </a:rPr>
              <a:t>Cordialmente,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O" sz="1100" dirty="0">
                <a:ea typeface="Calibri" panose="020F0502020204030204" pitchFamily="34" charset="0"/>
                <a:cs typeface="Times New Roman" panose="02020603050405020304" pitchFamily="18" charset="0"/>
              </a:rPr>
              <a:t> </a:t>
            </a:r>
            <a:endParaRPr lang="es-CO"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CO" sz="1100" dirty="0">
                <a:ea typeface="Calibri" panose="020F0502020204030204" pitchFamily="34" charset="0"/>
                <a:cs typeface="Times New Roman" panose="02020603050405020304" pitchFamily="18" charset="0"/>
              </a:rPr>
              <a:t> </a:t>
            </a:r>
            <a:r>
              <a:rPr lang="es-CO" sz="1100" b="1" dirty="0">
                <a:ea typeface="Calibri" panose="020F0502020204030204" pitchFamily="34" charset="0"/>
                <a:cs typeface="Times New Roman" panose="02020603050405020304" pitchFamily="18" charset="0"/>
              </a:rPr>
              <a:t>XXXXXXXXX</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CB221794-1618-446E-AF63-BA35C5E19433}"/>
              </a:ext>
            </a:extLst>
          </p:cNvPr>
          <p:cNvGrpSpPr/>
          <p:nvPr/>
        </p:nvGrpSpPr>
        <p:grpSpPr>
          <a:xfrm>
            <a:off x="2467451" y="721208"/>
            <a:ext cx="7416824" cy="359774"/>
            <a:chOff x="0" y="4852935"/>
            <a:chExt cx="7848872" cy="359774"/>
          </a:xfrm>
          <a:solidFill>
            <a:srgbClr val="911111"/>
          </a:solidFill>
          <a:scene3d>
            <a:camera prst="orthographicFront">
              <a:rot lat="0" lon="0" rev="0"/>
            </a:camera>
            <a:lightRig rig="balanced" dir="t">
              <a:rot lat="0" lon="0" rev="8700000"/>
            </a:lightRig>
          </a:scene3d>
        </p:grpSpPr>
        <p:sp>
          <p:nvSpPr>
            <p:cNvPr id="3" name="Rectangle: Rounded Corners 2">
              <a:extLst>
                <a:ext uri="{FF2B5EF4-FFF2-40B4-BE49-F238E27FC236}">
                  <a16:creationId xmlns:a16="http://schemas.microsoft.com/office/drawing/2014/main" id="{9770D1B1-0251-46D6-B915-6D0270FB4170}"/>
                </a:ext>
              </a:extLst>
            </p:cNvPr>
            <p:cNvSpPr/>
            <p:nvPr/>
          </p:nvSpPr>
          <p:spPr>
            <a:xfrm>
              <a:off x="0" y="4852935"/>
              <a:ext cx="7848872" cy="359774"/>
            </a:xfrm>
            <a:prstGeom prst="roundRect">
              <a:avLst/>
            </a:prstGeom>
            <a:solidFill>
              <a:srgbClr val="00B0F0"/>
            </a:solidFill>
            <a:ln>
              <a:solidFill>
                <a:srgbClr val="00B0F0"/>
              </a:solid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4" name="Rectangle: Rounded Corners 4">
              <a:extLst>
                <a:ext uri="{FF2B5EF4-FFF2-40B4-BE49-F238E27FC236}">
                  <a16:creationId xmlns:a16="http://schemas.microsoft.com/office/drawing/2014/main" id="{4DEE1DFF-0B1E-4EB2-94A6-9A83F8535BD6}"/>
                </a:ext>
              </a:extLst>
            </p:cNvPr>
            <p:cNvSpPr txBox="1"/>
            <p:nvPr/>
          </p:nvSpPr>
          <p:spPr>
            <a:xfrm>
              <a:off x="32777" y="4856121"/>
              <a:ext cx="7813746" cy="324648"/>
            </a:xfrm>
            <a:prstGeom prst="rect">
              <a:avLst/>
            </a:prstGeom>
            <a:solidFill>
              <a:srgbClr val="00B0F0"/>
            </a:solidFill>
            <a:ln>
              <a:solidFill>
                <a:srgbClr val="00B0F0"/>
              </a:solidFill>
            </a:ln>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O" sz="2800" kern="1200" dirty="0">
                  <a:solidFill>
                    <a:schemeClr val="bg1"/>
                  </a:solidFill>
                  <a:latin typeface="Calibri" panose="020F0502020204030204" pitchFamily="34" charset="0"/>
                  <a:ea typeface="Calibri" panose="020F0502020204030204" pitchFamily="34" charset="0"/>
                  <a:cs typeface="Calibri" panose="020F0502020204030204" pitchFamily="34" charset="0"/>
                </a:rPr>
                <a:t>Publicación del caso de enseñanza</a:t>
              </a:r>
              <a:endParaRPr lang="es-CO" sz="2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43236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8312548B-DC44-40C1-A3E4-036E0A4604DE}"/>
              </a:ext>
            </a:extLst>
          </p:cNvPr>
          <p:cNvSpPr>
            <a:spLocks noChangeArrowheads="1"/>
          </p:cNvSpPr>
          <p:nvPr/>
        </p:nvSpPr>
        <p:spPr bwMode="auto">
          <a:xfrm>
            <a:off x="1703754" y="1503909"/>
            <a:ext cx="8172908"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628900" algn="l"/>
              </a:tabLst>
              <a:defRPr>
                <a:solidFill>
                  <a:schemeClr val="tx1"/>
                </a:solidFill>
                <a:latin typeface="Arial" panose="020B0604020202020204" pitchFamily="34" charset="0"/>
              </a:defRPr>
            </a:lvl1pPr>
            <a:lvl2pPr>
              <a:tabLst>
                <a:tab pos="2628900" algn="l"/>
              </a:tabLst>
              <a:defRPr>
                <a:solidFill>
                  <a:schemeClr val="tx1"/>
                </a:solidFill>
                <a:latin typeface="Arial" panose="020B0604020202020204" pitchFamily="34" charset="0"/>
              </a:defRPr>
            </a:lvl2pPr>
            <a:lvl3pPr>
              <a:tabLst>
                <a:tab pos="2628900" algn="l"/>
              </a:tabLst>
              <a:defRPr>
                <a:solidFill>
                  <a:schemeClr val="tx1"/>
                </a:solidFill>
                <a:latin typeface="Arial" panose="020B0604020202020204" pitchFamily="34" charset="0"/>
              </a:defRPr>
            </a:lvl3pPr>
            <a:lvl4pPr>
              <a:tabLst>
                <a:tab pos="2628900" algn="l"/>
              </a:tabLst>
              <a:defRPr>
                <a:solidFill>
                  <a:schemeClr val="tx1"/>
                </a:solidFill>
                <a:latin typeface="Arial" panose="020B0604020202020204" pitchFamily="34" charset="0"/>
              </a:defRPr>
            </a:lvl4pPr>
            <a:lvl5pPr>
              <a:tabLst>
                <a:tab pos="2628900" algn="l"/>
              </a:tabLst>
              <a:defRPr>
                <a:solidFill>
                  <a:schemeClr val="tx1"/>
                </a:solidFill>
                <a:latin typeface="Arial" panose="020B0604020202020204" pitchFamily="34" charset="0"/>
              </a:defRPr>
            </a:lvl5pPr>
            <a:lvl6pPr eaLnBrk="0" fontAlgn="base" hangingPunct="0">
              <a:spcBef>
                <a:spcPct val="0"/>
              </a:spcBef>
              <a:spcAft>
                <a:spcPct val="0"/>
              </a:spcAft>
              <a:tabLst>
                <a:tab pos="2628900" algn="l"/>
              </a:tabLst>
              <a:defRPr>
                <a:solidFill>
                  <a:schemeClr val="tx1"/>
                </a:solidFill>
                <a:latin typeface="Arial" panose="020B0604020202020204" pitchFamily="34" charset="0"/>
              </a:defRPr>
            </a:lvl6pPr>
            <a:lvl7pPr eaLnBrk="0" fontAlgn="base" hangingPunct="0">
              <a:spcBef>
                <a:spcPct val="0"/>
              </a:spcBef>
              <a:spcAft>
                <a:spcPct val="0"/>
              </a:spcAft>
              <a:tabLst>
                <a:tab pos="2628900" algn="l"/>
              </a:tabLst>
              <a:defRPr>
                <a:solidFill>
                  <a:schemeClr val="tx1"/>
                </a:solidFill>
                <a:latin typeface="Arial" panose="020B0604020202020204" pitchFamily="34" charset="0"/>
              </a:defRPr>
            </a:lvl7pPr>
            <a:lvl8pPr eaLnBrk="0" fontAlgn="base" hangingPunct="0">
              <a:spcBef>
                <a:spcPct val="0"/>
              </a:spcBef>
              <a:spcAft>
                <a:spcPct val="0"/>
              </a:spcAft>
              <a:tabLst>
                <a:tab pos="2628900" algn="l"/>
              </a:tabLst>
              <a:defRPr>
                <a:solidFill>
                  <a:schemeClr val="tx1"/>
                </a:solidFill>
                <a:latin typeface="Arial" panose="020B0604020202020204" pitchFamily="34" charset="0"/>
              </a:defRPr>
            </a:lvl8pPr>
            <a:lvl9pPr eaLnBrk="0" fontAlgn="base" hangingPunct="0">
              <a:spcBef>
                <a:spcPct val="0"/>
              </a:spcBef>
              <a:spcAft>
                <a:spcPct val="0"/>
              </a:spcAft>
              <a:tabLst>
                <a:tab pos="26289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ES" altLang="es-CO" sz="1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Bogotá, xxx de xxx 20xx</a:t>
            </a:r>
            <a:endParaRPr kumimoji="0" lang="es-CO" altLang="es-CO"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endPar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Señores</a:t>
            </a:r>
            <a:endParaRPr kumimoji="0" lang="es-CO" altLang="es-CO"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ES" altLang="es-CO" sz="1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Nombre Autor y Mauricio Escobar Salas </a:t>
            </a:r>
            <a:endParaRPr kumimoji="0" lang="es-CO" altLang="es-CO"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CO" altLang="es-CO" sz="1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Autores de la obra denominada: “Nombre del Caso”</a:t>
            </a:r>
            <a:endParaRPr kumimoji="0" lang="es-CO" altLang="es-CO"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ES" altLang="es-CO" sz="1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Estimado Señores</a:t>
            </a: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endParaRPr kumimoji="0" lang="es-CO" altLang="es-CO"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Me complace informarles que como representante de la empresa, he leído con atención y detenimiento el contenido de la obra denominada </a:t>
            </a:r>
            <a:r>
              <a:rPr kumimoji="0" lang="es-CO" altLang="es-CO" sz="1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“Nombre del Caso” </a:t>
            </a:r>
            <a:r>
              <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y que por considerarla una herramienta didáctica de gran utilidad, estoy de acuerdo en que, en dicha obra, aparezcan los datos, nombres, e información en general, propiedad de la empresa. </a:t>
            </a:r>
            <a:endParaRPr kumimoji="0" lang="es-CO" altLang="es-CO"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endPar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Asimismo, le informo que la presente autorización se otorga siempre y cuando se  mantenga la integridad de la obra en mención, haciéndole notar que la autorización que se contiene en la presente misiva, incluye aquélla necesaria para la publicación de la mencionada obra para fines didácticos.</a:t>
            </a:r>
            <a:endParaRPr kumimoji="0" lang="es-CO" altLang="es-CO"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endPar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Sin otro particular, quedo de ustedes. </a:t>
            </a:r>
            <a:endParaRPr kumimoji="0" lang="es-CO" altLang="es-CO"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endParaRPr kumimoji="0" lang="it-IT"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it-IT"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 t e n t a m e n t e,</a:t>
            </a: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endPar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______________________________________</a:t>
            </a:r>
            <a:endParaRPr kumimoji="0" lang="es-CO" altLang="es-CO"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ES" altLang="es-CO" sz="1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Representante Legal de la Empresa</a:t>
            </a:r>
            <a:endParaRPr kumimoji="0" lang="es-CO" altLang="es-CO"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&lt;&lt;Datos Actuales de la empresa&gt;&gt;</a:t>
            </a:r>
            <a:endParaRPr kumimoji="0" lang="es-CO" altLang="es-CO" sz="10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endPar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r>
              <a:rPr kumimoji="0" lang="es-ES" altLang="es-CO" sz="10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 e s t i g o s</a:t>
            </a:r>
          </a:p>
          <a:p>
            <a:pPr marL="0" marR="0" lvl="0" indent="0" algn="l" defTabSz="914400" rtl="0" eaLnBrk="0" fontAlgn="base" latinLnBrk="0" hangingPunct="0">
              <a:lnSpc>
                <a:spcPct val="100000"/>
              </a:lnSpc>
              <a:spcBef>
                <a:spcPct val="0"/>
              </a:spcBef>
              <a:spcAft>
                <a:spcPct val="0"/>
              </a:spcAft>
              <a:buClrTx/>
              <a:buSzTx/>
              <a:buFontTx/>
              <a:buNone/>
              <a:tabLst>
                <a:tab pos="2628900" algn="l"/>
              </a:tabLst>
            </a:pPr>
            <a:endParaRPr lang="es-ES" altLang="es-CO" sz="1000" dirty="0">
              <a:cs typeface="Arial" panose="020B0604020202020204" pitchFamily="34" charset="0"/>
            </a:endParaRPr>
          </a:p>
          <a:p>
            <a:pPr lvl="0">
              <a:tabLst/>
            </a:pPr>
            <a:endParaRPr lang="es-CO" altLang="es-CO" sz="1000" dirty="0">
              <a:cs typeface="Arial" panose="020B0604020202020204" pitchFamily="34" charset="0"/>
            </a:endParaRPr>
          </a:p>
          <a:p>
            <a:pPr lvl="0">
              <a:tabLst/>
            </a:pPr>
            <a:r>
              <a:rPr lang="es-CO" altLang="es-CO" sz="1000" b="1" dirty="0">
                <a:ea typeface="Times New Roman" panose="02020603050405020304" pitchFamily="18" charset="0"/>
                <a:cs typeface="Arial" panose="020B0604020202020204" pitchFamily="34" charset="0"/>
              </a:rPr>
              <a:t>Nombre Autor</a:t>
            </a:r>
            <a:endParaRPr lang="es-CO" altLang="es-CO" sz="1000" dirty="0">
              <a:cs typeface="Arial" panose="020B0604020202020204" pitchFamily="34" charset="0"/>
            </a:endParaRPr>
          </a:p>
          <a:p>
            <a:pPr lvl="0">
              <a:tabLst/>
            </a:pPr>
            <a:r>
              <a:rPr lang="es-ES" altLang="es-CO" sz="1000" dirty="0">
                <a:ea typeface="Times New Roman" panose="02020603050405020304" pitchFamily="18" charset="0"/>
                <a:cs typeface="Arial" panose="020B0604020202020204" pitchFamily="34" charset="0"/>
              </a:rPr>
              <a:t>Coautor Caso</a:t>
            </a:r>
          </a:p>
          <a:p>
            <a:pPr lvl="0">
              <a:tabLst/>
            </a:pPr>
            <a:endParaRPr lang="es-ES" altLang="es-CO" sz="1000" dirty="0">
              <a:cs typeface="Arial" panose="020B0604020202020204" pitchFamily="34" charset="0"/>
            </a:endParaRPr>
          </a:p>
          <a:p>
            <a:pPr>
              <a:tabLst/>
            </a:pPr>
            <a:r>
              <a:rPr lang="es-ES" altLang="es-CO" sz="1000" b="1" dirty="0">
                <a:ea typeface="Times New Roman" panose="02020603050405020304" pitchFamily="18" charset="0"/>
                <a:cs typeface="Arial" panose="020B0604020202020204" pitchFamily="34" charset="0"/>
              </a:rPr>
              <a:t>Nombre Autor</a:t>
            </a:r>
            <a:r>
              <a:rPr lang="es-CO" altLang="es-CO" sz="1000" b="1" dirty="0">
                <a:ea typeface="Times New Roman" panose="02020603050405020304" pitchFamily="18" charset="0"/>
                <a:cs typeface="Arial" panose="020B0604020202020204" pitchFamily="34" charset="0"/>
              </a:rPr>
              <a:t> 					Representante Universidad del Rosario</a:t>
            </a:r>
            <a:endParaRPr lang="es-ES" altLang="es-CO" sz="1000" b="1" dirty="0">
              <a:ea typeface="Times New Roman" panose="02020603050405020304" pitchFamily="18" charset="0"/>
              <a:cs typeface="Arial" panose="020B0604020202020204" pitchFamily="34" charset="0"/>
            </a:endParaRPr>
          </a:p>
          <a:p>
            <a:pPr>
              <a:tabLst/>
            </a:pPr>
            <a:r>
              <a:rPr lang="es-ES" altLang="es-CO" sz="1000" dirty="0">
                <a:ea typeface="Times New Roman" panose="02020603050405020304" pitchFamily="18" charset="0"/>
                <a:cs typeface="Arial" panose="020B0604020202020204" pitchFamily="34" charset="0"/>
              </a:rPr>
              <a:t>Coautor Caso </a:t>
            </a:r>
            <a:r>
              <a:rPr lang="es-ES" altLang="es-CO" sz="1000" b="1" dirty="0">
                <a:ea typeface="Times New Roman" panose="02020603050405020304" pitchFamily="18" charset="0"/>
                <a:cs typeface="Arial" panose="020B0604020202020204" pitchFamily="34" charset="0"/>
              </a:rPr>
              <a:t>			</a:t>
            </a:r>
            <a:endParaRPr kumimoji="0" lang="es-CO" altLang="es-CO" sz="1000" b="0" i="0" u="none" strike="noStrike" cap="none" normalizeH="0" baseline="0" dirty="0">
              <a:ln>
                <a:noFill/>
              </a:ln>
              <a:solidFill>
                <a:schemeClr val="tx1"/>
              </a:solidFill>
              <a:effectLst/>
              <a:cs typeface="Arial" panose="020B0604020202020204" pitchFamily="34" charset="0"/>
            </a:endParaRPr>
          </a:p>
        </p:txBody>
      </p:sp>
      <p:sp>
        <p:nvSpPr>
          <p:cNvPr id="4" name="Rectangle: Rounded Corners 4">
            <a:extLst>
              <a:ext uri="{FF2B5EF4-FFF2-40B4-BE49-F238E27FC236}">
                <a16:creationId xmlns:a16="http://schemas.microsoft.com/office/drawing/2014/main" id="{A8341ACD-E6C9-1C94-6701-2D6C11237019}"/>
              </a:ext>
            </a:extLst>
          </p:cNvPr>
          <p:cNvSpPr txBox="1"/>
          <p:nvPr/>
        </p:nvSpPr>
        <p:spPr>
          <a:xfrm>
            <a:off x="2498424" y="724394"/>
            <a:ext cx="7383632" cy="324648"/>
          </a:xfrm>
          <a:prstGeom prst="rect">
            <a:avLst/>
          </a:prstGeom>
          <a:solidFill>
            <a:srgbClr val="00B0F0"/>
          </a:solidFill>
          <a:ln>
            <a:solidFill>
              <a:srgbClr val="00B0F0"/>
            </a:solidFill>
          </a:ln>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O" sz="2800" kern="1200" dirty="0">
                <a:solidFill>
                  <a:schemeClr val="bg1"/>
                </a:solidFill>
                <a:latin typeface="Calibri" panose="020F0502020204030204" pitchFamily="34" charset="0"/>
                <a:ea typeface="Calibri" panose="020F0502020204030204" pitchFamily="34" charset="0"/>
                <a:cs typeface="Calibri" panose="020F0502020204030204" pitchFamily="34" charset="0"/>
              </a:rPr>
              <a:t>Publicación del caso de enseñanza</a:t>
            </a:r>
            <a:endParaRPr lang="es-CO" sz="2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45A52367-3CD9-65F4-F5C7-A8ABF5C654D9}"/>
              </a:ext>
            </a:extLst>
          </p:cNvPr>
          <p:cNvGrpSpPr/>
          <p:nvPr/>
        </p:nvGrpSpPr>
        <p:grpSpPr>
          <a:xfrm>
            <a:off x="2467451" y="721208"/>
            <a:ext cx="7416824" cy="359774"/>
            <a:chOff x="0" y="4852935"/>
            <a:chExt cx="7848872" cy="359774"/>
          </a:xfrm>
          <a:solidFill>
            <a:srgbClr val="911111"/>
          </a:solidFill>
          <a:scene3d>
            <a:camera prst="orthographicFront">
              <a:rot lat="0" lon="0" rev="0"/>
            </a:camera>
            <a:lightRig rig="balanced" dir="t">
              <a:rot lat="0" lon="0" rev="8700000"/>
            </a:lightRig>
          </a:scene3d>
        </p:grpSpPr>
        <p:sp>
          <p:nvSpPr>
            <p:cNvPr id="8" name="Rectangle: Rounded Corners 7">
              <a:extLst>
                <a:ext uri="{FF2B5EF4-FFF2-40B4-BE49-F238E27FC236}">
                  <a16:creationId xmlns:a16="http://schemas.microsoft.com/office/drawing/2014/main" id="{82525D5D-83A6-B303-930D-84C7A74A4904}"/>
                </a:ext>
              </a:extLst>
            </p:cNvPr>
            <p:cNvSpPr/>
            <p:nvPr/>
          </p:nvSpPr>
          <p:spPr>
            <a:xfrm>
              <a:off x="0" y="4852935"/>
              <a:ext cx="7848872" cy="359774"/>
            </a:xfrm>
            <a:prstGeom prst="roundRect">
              <a:avLst/>
            </a:prstGeom>
            <a:solidFill>
              <a:srgbClr val="00B0F0"/>
            </a:solidFill>
            <a:ln>
              <a:solidFill>
                <a:srgbClr val="00B0F0"/>
              </a:solid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0" name="Rectangle: Rounded Corners 4">
              <a:extLst>
                <a:ext uri="{FF2B5EF4-FFF2-40B4-BE49-F238E27FC236}">
                  <a16:creationId xmlns:a16="http://schemas.microsoft.com/office/drawing/2014/main" id="{9FE7A4AA-43CD-A180-5A63-6FE0FE2E0195}"/>
                </a:ext>
              </a:extLst>
            </p:cNvPr>
            <p:cNvSpPr txBox="1"/>
            <p:nvPr/>
          </p:nvSpPr>
          <p:spPr>
            <a:xfrm>
              <a:off x="32777" y="4856121"/>
              <a:ext cx="7813746" cy="324648"/>
            </a:xfrm>
            <a:prstGeom prst="rect">
              <a:avLst/>
            </a:prstGeom>
            <a:solidFill>
              <a:srgbClr val="00B0F0"/>
            </a:solidFill>
            <a:ln>
              <a:solidFill>
                <a:srgbClr val="00B0F0"/>
              </a:solidFill>
            </a:ln>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O" sz="2800" kern="1200" dirty="0">
                  <a:solidFill>
                    <a:schemeClr val="bg1"/>
                  </a:solidFill>
                  <a:latin typeface="Calibri" panose="020F0502020204030204" pitchFamily="34" charset="0"/>
                  <a:ea typeface="Calibri" panose="020F0502020204030204" pitchFamily="34" charset="0"/>
                  <a:cs typeface="Calibri" panose="020F0502020204030204" pitchFamily="34" charset="0"/>
                </a:rPr>
                <a:t>Publicación del caso de enseñanza</a:t>
              </a:r>
              <a:endParaRPr lang="es-CO" sz="2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1728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981427" y="1373425"/>
            <a:ext cx="8229600" cy="5048920"/>
          </a:xfrm>
          <a:prstGeom prst="rect">
            <a:avLst/>
          </a:prstGeom>
        </p:spPr>
        <p:txBody>
          <a:bodyPr lIns="91440" tIns="45720" rIns="91440" bIns="45720" anchor="t"/>
          <a:lstStyle/>
          <a:p>
            <a:pPr fontAlgn="auto">
              <a:spcBef>
                <a:spcPts val="700"/>
              </a:spcBef>
              <a:spcAft>
                <a:spcPts val="0"/>
              </a:spcAft>
              <a:buClr>
                <a:schemeClr val="accent2"/>
              </a:buClr>
              <a:buSzPct val="60000"/>
              <a:defRPr/>
            </a:pPr>
            <a:endParaRPr lang="es-CO" sz="1700">
              <a:latin typeface="+mn-lt"/>
              <a:cs typeface="Calibri" panose="020F0502020204030204"/>
            </a:endParaRPr>
          </a:p>
          <a:p>
            <a:pPr>
              <a:spcBef>
                <a:spcPts val="700"/>
              </a:spcBef>
              <a:spcAft>
                <a:spcPts val="0"/>
              </a:spcAft>
              <a:buClr>
                <a:srgbClr val="ED7D31"/>
              </a:buClr>
              <a:buSzPct val="60000"/>
              <a:defRPr/>
            </a:pPr>
            <a:r>
              <a:rPr lang="en-US" sz="1700">
                <a:latin typeface="Calibri"/>
                <a:cs typeface="Calibri"/>
              </a:rPr>
              <a:t>NORTH AMERICAN CASE RESEARCH ASSOCIATION (NACRA). </a:t>
            </a:r>
            <a:r>
              <a:rPr lang="es-ES" sz="1700">
                <a:latin typeface="Calibri"/>
                <a:cs typeface="Calibri"/>
              </a:rPr>
              <a:t>Asociación de América del Norte de Investigación de Caso. </a:t>
            </a:r>
            <a:r>
              <a:rPr lang="es-ES" sz="1700" i="1">
                <a:latin typeface="Calibri"/>
                <a:cs typeface="Calibri"/>
              </a:rPr>
              <a:t>Caso de Investigación Diario.</a:t>
            </a:r>
            <a:r>
              <a:rPr lang="es-ES" sz="1700">
                <a:latin typeface="Calibri"/>
                <a:cs typeface="Calibri"/>
              </a:rPr>
              <a:t> Consultado 01 de Mayo de 2011. Disponible en el sitio web </a:t>
            </a:r>
            <a:r>
              <a:rPr lang="es-CO" sz="1700" u="sng">
                <a:latin typeface="Calibri"/>
                <a:cs typeface="Calibri"/>
                <a:hlinkClick r:id="rId2"/>
              </a:rPr>
              <a:t>http://nacra.net/nacra/</a:t>
            </a:r>
            <a:endParaRPr lang="es-ES" sz="1700">
              <a:latin typeface="Calibri"/>
              <a:cs typeface="Calibri"/>
            </a:endParaRPr>
          </a:p>
          <a:p>
            <a:pPr fontAlgn="auto">
              <a:spcBef>
                <a:spcPts val="700"/>
              </a:spcBef>
              <a:spcAft>
                <a:spcPts val="0"/>
              </a:spcAft>
              <a:buClr>
                <a:schemeClr val="accent2"/>
              </a:buClr>
              <a:buSzPct val="60000"/>
              <a:defRPr/>
            </a:pPr>
            <a:endParaRPr lang="es-CO" sz="1700">
              <a:latin typeface="Calibri"/>
              <a:cs typeface="Calibri"/>
            </a:endParaRPr>
          </a:p>
          <a:p>
            <a:pPr>
              <a:spcBef>
                <a:spcPts val="700"/>
              </a:spcBef>
              <a:buClr>
                <a:schemeClr val="accent2"/>
              </a:buClr>
              <a:buSzPct val="60000"/>
              <a:defRPr/>
            </a:pPr>
            <a:r>
              <a:rPr lang="en-US" sz="1700">
                <a:latin typeface="Calibri"/>
                <a:cs typeface="Calibri"/>
              </a:rPr>
              <a:t>THE WORLD ASSOCIATION FOR CASE METHOD RESEARCH AND APPLICATION (WACRA). </a:t>
            </a:r>
            <a:r>
              <a:rPr lang="es-ES" sz="1700">
                <a:latin typeface="Calibri"/>
                <a:cs typeface="Calibri"/>
              </a:rPr>
              <a:t>Asociación Mundial para la Investigación y Aplicación  del Método de Caso.  </a:t>
            </a:r>
            <a:r>
              <a:rPr lang="es-ES" sz="1700" err="1">
                <a:latin typeface="Calibri"/>
                <a:cs typeface="Calibri"/>
              </a:rPr>
              <a:t>About</a:t>
            </a:r>
            <a:r>
              <a:rPr lang="es-ES" sz="1700">
                <a:latin typeface="Calibri"/>
                <a:cs typeface="Calibri"/>
              </a:rPr>
              <a:t> WACRA. </a:t>
            </a:r>
            <a:r>
              <a:rPr lang="es-ES" sz="1700" i="1">
                <a:latin typeface="Calibri"/>
                <a:cs typeface="Calibri"/>
              </a:rPr>
              <a:t>Who </a:t>
            </a:r>
            <a:r>
              <a:rPr lang="es-ES" sz="1700" i="1" err="1">
                <a:latin typeface="Calibri"/>
                <a:cs typeface="Calibri"/>
              </a:rPr>
              <a:t>we</a:t>
            </a:r>
            <a:r>
              <a:rPr lang="es-ES" sz="1700" i="1">
                <a:latin typeface="Calibri"/>
                <a:cs typeface="Calibri"/>
              </a:rPr>
              <a:t> are. </a:t>
            </a:r>
            <a:r>
              <a:rPr lang="es-ES" sz="1700">
                <a:latin typeface="Calibri"/>
                <a:cs typeface="Calibri"/>
              </a:rPr>
              <a:t>Consultado 06 de Mayo de 2011. Disponible en el sitio web &lt; </a:t>
            </a:r>
            <a:r>
              <a:rPr lang="es-ES" sz="1700" u="sng">
                <a:latin typeface="Calibri"/>
                <a:cs typeface="Calibri"/>
                <a:hlinkClick r:id="rId3"/>
              </a:rPr>
              <a:t>http://www.wacra.org/</a:t>
            </a:r>
            <a:r>
              <a:rPr lang="es-ES" sz="1700">
                <a:latin typeface="Calibri"/>
                <a:cs typeface="Calibri"/>
              </a:rPr>
              <a:t>&gt;</a:t>
            </a:r>
          </a:p>
          <a:p>
            <a:pPr fontAlgn="auto">
              <a:spcBef>
                <a:spcPts val="700"/>
              </a:spcBef>
              <a:spcAft>
                <a:spcPts val="0"/>
              </a:spcAft>
              <a:buClr>
                <a:schemeClr val="accent2"/>
              </a:buClr>
              <a:buSzPct val="60000"/>
              <a:defRPr/>
            </a:pPr>
            <a:endParaRPr lang="es-CO" sz="1700">
              <a:latin typeface="Calibri"/>
              <a:cs typeface="Calibri"/>
            </a:endParaRPr>
          </a:p>
          <a:p>
            <a:pPr fontAlgn="auto">
              <a:spcBef>
                <a:spcPts val="700"/>
              </a:spcBef>
              <a:spcAft>
                <a:spcPts val="0"/>
              </a:spcAft>
              <a:buClr>
                <a:schemeClr val="accent2"/>
              </a:buClr>
              <a:buSzPct val="60000"/>
              <a:defRPr/>
            </a:pPr>
            <a:r>
              <a:rPr lang="es-ES" sz="1700">
                <a:latin typeface="Calibri"/>
                <a:cs typeface="Calibri"/>
              </a:rPr>
              <a:t> </a:t>
            </a:r>
            <a:r>
              <a:rPr lang="en-US" sz="1700">
                <a:latin typeface="Calibri"/>
                <a:cs typeface="Calibri"/>
              </a:rPr>
              <a:t>HARVARD BUSINESS SCHOOL. Library. </a:t>
            </a:r>
            <a:r>
              <a:rPr lang="en-US" sz="1700" i="1">
                <a:latin typeface="Calibri"/>
                <a:cs typeface="Calibri"/>
              </a:rPr>
              <a:t>HBS Cases. </a:t>
            </a:r>
            <a:r>
              <a:rPr lang="es-ES" sz="1700">
                <a:latin typeface="Calibri"/>
                <a:cs typeface="Calibri"/>
              </a:rPr>
              <a:t>Consultado 02 de Mayo de 2011. Disponible en el sitio web &lt; </a:t>
            </a:r>
            <a:r>
              <a:rPr lang="es-CO" sz="1700" u="sng">
                <a:latin typeface="Calibri"/>
                <a:cs typeface="Calibri"/>
                <a:hlinkClick r:id="rId4"/>
              </a:rPr>
              <a:t>http://www.hbs.edu/</a:t>
            </a:r>
            <a:r>
              <a:rPr lang="es-ES" sz="1700">
                <a:latin typeface="Calibri"/>
                <a:cs typeface="Calibri"/>
              </a:rPr>
              <a:t>&gt;</a:t>
            </a:r>
            <a:endParaRPr lang="es-CO" sz="1700">
              <a:latin typeface="Calibri"/>
              <a:cs typeface="Calibri"/>
            </a:endParaRPr>
          </a:p>
          <a:p>
            <a:pPr fontAlgn="auto">
              <a:spcBef>
                <a:spcPts val="700"/>
              </a:spcBef>
              <a:spcAft>
                <a:spcPts val="0"/>
              </a:spcAft>
              <a:buClr>
                <a:schemeClr val="accent2"/>
              </a:buClr>
              <a:buSzPct val="60000"/>
              <a:defRPr/>
            </a:pPr>
            <a:endParaRPr lang="es-CO" sz="1700">
              <a:latin typeface="Calibri"/>
              <a:cs typeface="Calibri"/>
            </a:endParaRPr>
          </a:p>
          <a:p>
            <a:pPr fontAlgn="auto">
              <a:spcBef>
                <a:spcPts val="700"/>
              </a:spcBef>
              <a:spcAft>
                <a:spcPts val="0"/>
              </a:spcAft>
              <a:buClr>
                <a:schemeClr val="accent2"/>
              </a:buClr>
              <a:buSzPct val="60000"/>
              <a:defRPr/>
            </a:pPr>
            <a:r>
              <a:rPr lang="en-US" sz="1700">
                <a:latin typeface="Calibri"/>
                <a:cs typeface="Calibri"/>
              </a:rPr>
              <a:t>RICHARD IVEY SCHOOL OF BUSINESS. THE UNIVERSITY OF WESTERN ONTARIO (IVEY). </a:t>
            </a:r>
            <a:r>
              <a:rPr lang="es-ES" sz="1700">
                <a:latin typeface="Calibri"/>
                <a:cs typeface="Calibri"/>
              </a:rPr>
              <a:t>Consultado 04 de Mayo de 2011. Disponible en el sitio web &lt; http://www.ivey.ca/&gt;</a:t>
            </a:r>
            <a:endParaRPr lang="es-CO" sz="1700">
              <a:latin typeface="Calibri"/>
              <a:cs typeface="Calibri"/>
            </a:endParaRPr>
          </a:p>
          <a:p>
            <a:pPr fontAlgn="auto">
              <a:spcBef>
                <a:spcPts val="700"/>
              </a:spcBef>
              <a:spcAft>
                <a:spcPts val="0"/>
              </a:spcAft>
              <a:buClr>
                <a:schemeClr val="accent2"/>
              </a:buClr>
              <a:buSzPct val="60000"/>
              <a:defRPr/>
            </a:pPr>
            <a:endParaRPr lang="es-CO" sz="1700">
              <a:latin typeface="+mn-lt"/>
              <a:cs typeface="Calibri"/>
            </a:endParaRPr>
          </a:p>
        </p:txBody>
      </p:sp>
      <p:grpSp>
        <p:nvGrpSpPr>
          <p:cNvPr id="4" name="Group 1">
            <a:extLst>
              <a:ext uri="{FF2B5EF4-FFF2-40B4-BE49-F238E27FC236}">
                <a16:creationId xmlns:a16="http://schemas.microsoft.com/office/drawing/2014/main" id="{5FA7C48F-19EB-5A0D-A632-F0650DCBC3D1}"/>
              </a:ext>
            </a:extLst>
          </p:cNvPr>
          <p:cNvGrpSpPr/>
          <p:nvPr/>
        </p:nvGrpSpPr>
        <p:grpSpPr>
          <a:xfrm>
            <a:off x="2267811" y="635766"/>
            <a:ext cx="7416824" cy="359774"/>
            <a:chOff x="0" y="4852935"/>
            <a:chExt cx="7848872" cy="359774"/>
          </a:xfrm>
          <a:solidFill>
            <a:srgbClr val="911111"/>
          </a:solidFill>
          <a:scene3d>
            <a:camera prst="orthographicFront">
              <a:rot lat="0" lon="0" rev="0"/>
            </a:camera>
            <a:lightRig rig="balanced" dir="t">
              <a:rot lat="0" lon="0" rev="8700000"/>
            </a:lightRig>
          </a:scene3d>
        </p:grpSpPr>
        <p:sp>
          <p:nvSpPr>
            <p:cNvPr id="5" name="Rectangle: Rounded Corners 2">
              <a:extLst>
                <a:ext uri="{FF2B5EF4-FFF2-40B4-BE49-F238E27FC236}">
                  <a16:creationId xmlns:a16="http://schemas.microsoft.com/office/drawing/2014/main" id="{4A996608-949B-1DCD-4D16-6189B8AE33E5}"/>
                </a:ext>
              </a:extLst>
            </p:cNvPr>
            <p:cNvSpPr/>
            <p:nvPr/>
          </p:nvSpPr>
          <p:spPr>
            <a:xfrm>
              <a:off x="0" y="4852935"/>
              <a:ext cx="7848872" cy="359774"/>
            </a:xfrm>
            <a:prstGeom prst="roundRect">
              <a:avLst/>
            </a:prstGeom>
            <a:solidFill>
              <a:srgbClr val="00B0F0"/>
            </a:solidFill>
            <a:ln>
              <a:solidFill>
                <a:srgbClr val="00B0F0"/>
              </a:solid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6" name="Rectangle: Rounded Corners 4">
              <a:extLst>
                <a:ext uri="{FF2B5EF4-FFF2-40B4-BE49-F238E27FC236}">
                  <a16:creationId xmlns:a16="http://schemas.microsoft.com/office/drawing/2014/main" id="{2E3AA9FD-CEF8-D195-EDE5-27A8D6D3A14C}"/>
                </a:ext>
              </a:extLst>
            </p:cNvPr>
            <p:cNvSpPr txBox="1"/>
            <p:nvPr/>
          </p:nvSpPr>
          <p:spPr>
            <a:xfrm>
              <a:off x="17563" y="4870498"/>
              <a:ext cx="7813746" cy="324648"/>
            </a:xfrm>
            <a:prstGeom prst="rect">
              <a:avLst/>
            </a:prstGeom>
            <a:solidFill>
              <a:srgbClr val="00B0F0"/>
            </a:solidFill>
            <a:ln>
              <a:solidFill>
                <a:srgbClr val="00B0F0"/>
              </a:solidFill>
            </a:ln>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defTabSz="666750">
                <a:lnSpc>
                  <a:spcPct val="90000"/>
                </a:lnSpc>
                <a:spcAft>
                  <a:spcPct val="35000"/>
                </a:spcAft>
              </a:pPr>
              <a:r>
                <a:rPr lang="es-CO" sz="2800">
                  <a:solidFill>
                    <a:schemeClr val="bg1"/>
                  </a:solidFill>
                  <a:latin typeface="Calibri" panose="020F0502020204030204" pitchFamily="34" charset="0"/>
                  <a:ea typeface="Calibri" panose="020F0502020204030204" pitchFamily="34" charset="0"/>
                  <a:cs typeface="Calibri" panose="020F0502020204030204" pitchFamily="34" charset="0"/>
                </a:rPr>
                <a:t>BIBLIOGRAFÍA</a:t>
              </a:r>
              <a:endParaRPr lang="es-CO"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9522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981200" y="1484784"/>
            <a:ext cx="8229600" cy="4641379"/>
          </a:xfrm>
          <a:prstGeom prst="rect">
            <a:avLst/>
          </a:prstGeom>
        </p:spPr>
        <p:txBody>
          <a:bodyPr lIns="91440" tIns="45720" rIns="91440" bIns="45720" anchor="t">
            <a:normAutofit/>
          </a:bodyPr>
          <a:lstStyle/>
          <a:p>
            <a:pPr fontAlgn="auto">
              <a:spcBef>
                <a:spcPts val="700"/>
              </a:spcBef>
              <a:spcAft>
                <a:spcPts val="0"/>
              </a:spcAft>
              <a:buClr>
                <a:schemeClr val="accent2"/>
              </a:buClr>
              <a:buSzPct val="60000"/>
              <a:defRPr/>
            </a:pPr>
            <a:r>
              <a:rPr lang="es-ES" sz="1700">
                <a:latin typeface="+mn-lt"/>
              </a:rPr>
              <a:t>INCAE BUSINESS SCHOOL. ESCUELA DE NEGOCIOS INTERNACIONALES DE AMÉRICA LATINA. Consultado 03 de Mayo de 2011. Disponible en el sitio web &lt; </a:t>
            </a:r>
            <a:r>
              <a:rPr lang="es-ES" sz="1700">
                <a:latin typeface="+mn-lt"/>
                <a:hlinkClick r:id="rId2"/>
              </a:rPr>
              <a:t>http://www.incae.edu/</a:t>
            </a:r>
            <a:r>
              <a:rPr lang="es-ES" sz="1700">
                <a:latin typeface="+mn-lt"/>
              </a:rPr>
              <a:t>&gt;</a:t>
            </a:r>
            <a:endParaRPr lang="es-CO" sz="1700">
              <a:latin typeface="+mn-lt"/>
              <a:cs typeface="Calibri" panose="020F0502020204030204"/>
            </a:endParaRPr>
          </a:p>
          <a:p>
            <a:pPr fontAlgn="auto">
              <a:spcBef>
                <a:spcPts val="700"/>
              </a:spcBef>
              <a:spcAft>
                <a:spcPts val="0"/>
              </a:spcAft>
              <a:buClr>
                <a:schemeClr val="accent2"/>
              </a:buClr>
              <a:buSzPct val="60000"/>
              <a:defRPr/>
            </a:pPr>
            <a:endParaRPr lang="es-ES" sz="1700">
              <a:latin typeface="+mn-lt"/>
              <a:cs typeface="Calibri" panose="020F0502020204030204"/>
            </a:endParaRPr>
          </a:p>
          <a:p>
            <a:pPr fontAlgn="auto">
              <a:spcBef>
                <a:spcPts val="700"/>
              </a:spcBef>
              <a:spcAft>
                <a:spcPts val="0"/>
              </a:spcAft>
              <a:buClr>
                <a:schemeClr val="accent2"/>
              </a:buClr>
              <a:buSzPct val="60000"/>
              <a:defRPr/>
            </a:pPr>
            <a:r>
              <a:rPr lang="es-ES" sz="1700">
                <a:latin typeface="+mn-lt"/>
              </a:rPr>
              <a:t>MARTÍN, Pérez Marisa (2002). El modelo educativo del Tecnológico de Monterrey. Instituto Tecnológico y de Estudios Superiores de Monterrey. Monterrey, México. CENTRO INTERNACIONAL DE CASOS. Casos CIC. </a:t>
            </a:r>
            <a:r>
              <a:rPr lang="es-ES" sz="1700" i="1">
                <a:latin typeface="+mn-lt"/>
              </a:rPr>
              <a:t>Catálogo de Casos. </a:t>
            </a:r>
            <a:r>
              <a:rPr lang="es-ES" sz="1700">
                <a:latin typeface="+mn-lt"/>
              </a:rPr>
              <a:t>Consultado 01 de Mayo de 2011. Disponible en el sitio web &lt; </a:t>
            </a:r>
            <a:r>
              <a:rPr lang="es-ES" sz="1700" u="sng">
                <a:latin typeface="+mn-lt"/>
                <a:hlinkClick r:id="rId3"/>
              </a:rPr>
              <a:t>http://www.gda.itesm.mx/cic/</a:t>
            </a:r>
            <a:r>
              <a:rPr lang="es-ES" sz="1700">
                <a:latin typeface="+mn-lt"/>
              </a:rPr>
              <a:t>&gt;</a:t>
            </a:r>
            <a:endParaRPr lang="es-CO" sz="1700">
              <a:latin typeface="+mn-lt"/>
              <a:cs typeface="Calibri" panose="020F0502020204030204"/>
            </a:endParaRPr>
          </a:p>
          <a:p>
            <a:pPr fontAlgn="auto">
              <a:spcBef>
                <a:spcPts val="700"/>
              </a:spcBef>
              <a:spcAft>
                <a:spcPts val="0"/>
              </a:spcAft>
              <a:buClr>
                <a:schemeClr val="accent2"/>
              </a:buClr>
              <a:buSzPct val="60000"/>
              <a:defRPr/>
            </a:pPr>
            <a:endParaRPr lang="es-CO" sz="1700">
              <a:latin typeface="+mn-lt"/>
              <a:cs typeface="Calibri" panose="020F0502020204030204"/>
            </a:endParaRPr>
          </a:p>
          <a:p>
            <a:pPr fontAlgn="auto">
              <a:spcBef>
                <a:spcPts val="700"/>
              </a:spcBef>
              <a:spcAft>
                <a:spcPts val="0"/>
              </a:spcAft>
              <a:buClr>
                <a:schemeClr val="accent2"/>
              </a:buClr>
              <a:buSzPct val="60000"/>
              <a:defRPr/>
            </a:pPr>
            <a:r>
              <a:rPr lang="es-ES" sz="1700">
                <a:latin typeface="+mn-lt"/>
              </a:rPr>
              <a:t>ASOCIACIÓN LATINOAMERICANA DE CASOS. El Método de Caso. </a:t>
            </a:r>
            <a:r>
              <a:rPr lang="es-ES" sz="1700" i="1">
                <a:latin typeface="+mn-lt"/>
              </a:rPr>
              <a:t>Otros sitios de casos.</a:t>
            </a:r>
            <a:r>
              <a:rPr lang="es-ES" sz="1700">
                <a:latin typeface="+mn-lt"/>
              </a:rPr>
              <a:t> Consultado 17 de Mayo de 2011. Disponible en el sitio web </a:t>
            </a:r>
            <a:r>
              <a:rPr lang="es-ES" sz="1700" u="sng">
                <a:latin typeface="+mn-lt"/>
                <a:hlinkClick r:id="rId4"/>
              </a:rPr>
              <a:t>http://espacio.gda.itesm.mx/ALAC/index.php?ver=otros.php&amp;sec=Otros Sitios</a:t>
            </a:r>
            <a:endParaRPr lang="es-CO" sz="1700">
              <a:latin typeface="+mn-lt"/>
              <a:cs typeface="Calibri" panose="020F0502020204030204"/>
            </a:endParaRPr>
          </a:p>
          <a:p>
            <a:pPr fontAlgn="auto">
              <a:spcBef>
                <a:spcPts val="700"/>
              </a:spcBef>
              <a:spcAft>
                <a:spcPts val="0"/>
              </a:spcAft>
              <a:buClr>
                <a:schemeClr val="accent2"/>
              </a:buClr>
              <a:buSzPct val="60000"/>
              <a:defRPr/>
            </a:pPr>
            <a:endParaRPr lang="es-CO" sz="1700">
              <a:latin typeface="+mn-lt"/>
              <a:cs typeface="Calibri" panose="020F0502020204030204"/>
            </a:endParaRPr>
          </a:p>
          <a:p>
            <a:pPr fontAlgn="auto">
              <a:spcBef>
                <a:spcPts val="700"/>
              </a:spcBef>
              <a:spcAft>
                <a:spcPts val="0"/>
              </a:spcAft>
              <a:buClr>
                <a:schemeClr val="accent2"/>
              </a:buClr>
              <a:buSzPct val="60000"/>
              <a:defRPr/>
            </a:pPr>
            <a:r>
              <a:rPr lang="es-ES" sz="1700">
                <a:latin typeface="+mn-lt"/>
              </a:rPr>
              <a:t>REDEAMERICA. RED </a:t>
            </a:r>
            <a:r>
              <a:rPr lang="es-ES">
                <a:latin typeface="Calibri"/>
                <a:cs typeface="Calibri"/>
              </a:rPr>
              <a:t>INTERAMERICANA</a:t>
            </a:r>
            <a:r>
              <a:rPr lang="es-ES" sz="1700">
                <a:latin typeface="+mn-lt"/>
              </a:rPr>
              <a:t> DE FUNDACIONES Y ACCIONES EMPRESARIALES PARA EL DESARROLLO DE BASE. Consultado 15 de Mayo de 2011. Disponible en el sitio web</a:t>
            </a:r>
            <a:endParaRPr lang="es-CO" sz="1700">
              <a:latin typeface="+mn-lt"/>
              <a:cs typeface="Calibri" panose="020F0502020204030204"/>
            </a:endParaRPr>
          </a:p>
          <a:p>
            <a:pPr marL="320040" indent="-320040" fontAlgn="auto">
              <a:spcBef>
                <a:spcPts val="700"/>
              </a:spcBef>
              <a:spcAft>
                <a:spcPts val="0"/>
              </a:spcAft>
              <a:buClr>
                <a:schemeClr val="accent2"/>
              </a:buClr>
              <a:buSzPct val="60000"/>
              <a:buFont typeface="Courier New" pitchFamily="49" charset="0"/>
              <a:buChar char="o"/>
              <a:defRPr/>
            </a:pPr>
            <a:endParaRPr lang="es-CO" sz="2900">
              <a:latin typeface="+mn-lt"/>
            </a:endParaRPr>
          </a:p>
        </p:txBody>
      </p:sp>
      <p:sp>
        <p:nvSpPr>
          <p:cNvPr id="3" name="2 Rectángulo"/>
          <p:cNvSpPr/>
          <p:nvPr/>
        </p:nvSpPr>
        <p:spPr>
          <a:xfrm>
            <a:off x="1524001" y="206598"/>
            <a:ext cx="3344863" cy="846138"/>
          </a:xfrm>
          <a:prstGeom prst="rect">
            <a:avLst/>
          </a:prstGeom>
        </p:spPr>
        <p:txBody>
          <a:bodyPr wrap="none">
            <a:spAutoFit/>
          </a:bodyPr>
          <a:lstStyle/>
          <a:p>
            <a:pPr fontAlgn="auto">
              <a:spcBef>
                <a:spcPts val="0"/>
              </a:spcBef>
              <a:spcAft>
                <a:spcPts val="0"/>
              </a:spcAft>
              <a:defRPr/>
            </a:pPr>
            <a:r>
              <a:rPr lang="es-CO" sz="4900">
                <a:solidFill>
                  <a:schemeClr val="bg1"/>
                </a:solidFill>
                <a:latin typeface="+mj-lt"/>
              </a:rPr>
              <a:t>  Bibliografía</a:t>
            </a:r>
          </a:p>
        </p:txBody>
      </p:sp>
    </p:spTree>
    <p:extLst>
      <p:ext uri="{BB962C8B-B14F-4D97-AF65-F5344CB8AC3E}">
        <p14:creationId xmlns:p14="http://schemas.microsoft.com/office/powerpoint/2010/main" val="109628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92313" y="1484314"/>
            <a:ext cx="8229600" cy="4389437"/>
          </a:xfrm>
        </p:spPr>
        <p:txBody>
          <a:bodyPr vert="horz" lIns="91440" tIns="45720" rIns="91440" bIns="45720" rtlCol="0" anchor="t">
            <a:normAutofit fontScale="85000" lnSpcReduction="20000"/>
          </a:bodyPr>
          <a:lstStyle/>
          <a:p>
            <a:pPr marL="0" indent="0">
              <a:buClr>
                <a:schemeClr val="accent3"/>
              </a:buClr>
              <a:buNone/>
              <a:defRPr/>
            </a:pPr>
            <a:r>
              <a:rPr lang="es-ES">
                <a:latin typeface="Calibri"/>
                <a:cs typeface="Calibri"/>
              </a:rPr>
              <a:t>DE MIGUEL, M. (COORD.). (2006). </a:t>
            </a:r>
            <a:r>
              <a:rPr lang="es-ES" i="1">
                <a:latin typeface="Calibri"/>
                <a:cs typeface="Calibri"/>
              </a:rPr>
              <a:t>Metodologías de enseñanza y aprendizaje para el desarrollo de competencias. </a:t>
            </a:r>
            <a:r>
              <a:rPr lang="es-ES">
                <a:latin typeface="Calibri"/>
                <a:cs typeface="Calibri"/>
              </a:rPr>
              <a:t>Madrid: Alianza.)</a:t>
            </a:r>
            <a:endParaRPr lang="es-CO">
              <a:latin typeface="Calibri"/>
              <a:cs typeface="Calibri"/>
            </a:endParaRPr>
          </a:p>
          <a:p>
            <a:pPr marL="0" indent="0">
              <a:buClr>
                <a:schemeClr val="accent3"/>
              </a:buClr>
              <a:buNone/>
              <a:defRPr/>
            </a:pPr>
            <a:endParaRPr lang="es-CO">
              <a:latin typeface="Calibri"/>
              <a:cs typeface="Calibri"/>
            </a:endParaRPr>
          </a:p>
          <a:p>
            <a:pPr marL="0" indent="0">
              <a:buClr>
                <a:schemeClr val="accent3"/>
              </a:buClr>
              <a:buNone/>
              <a:defRPr/>
            </a:pPr>
            <a:r>
              <a:rPr lang="en-US">
                <a:latin typeface="Calibri"/>
                <a:cs typeface="Calibri"/>
              </a:rPr>
              <a:t>BOEHRER, J. Y M. LINSKY (1990). “Teaching with Cases: Learning to Question”, en Svinicki, M.D. (ed.), </a:t>
            </a:r>
            <a:r>
              <a:rPr lang="en-US" i="1">
                <a:latin typeface="Calibri"/>
                <a:cs typeface="Calibri"/>
              </a:rPr>
              <a:t>The Changing Face of College Teaching</a:t>
            </a:r>
            <a:r>
              <a:rPr lang="en-US">
                <a:latin typeface="Calibri"/>
                <a:cs typeface="Calibri"/>
              </a:rPr>
              <a:t>. New Directions for Teaching and Learning, no. 42. San Francisco: Jossey-Bass.</a:t>
            </a:r>
          </a:p>
          <a:p>
            <a:pPr marL="0" indent="0">
              <a:buClr>
                <a:schemeClr val="accent3"/>
              </a:buClr>
              <a:buNone/>
              <a:defRPr/>
            </a:pPr>
            <a:endParaRPr lang="es-CO">
              <a:latin typeface="Calibri"/>
              <a:cs typeface="Calibri"/>
            </a:endParaRPr>
          </a:p>
          <a:p>
            <a:pPr marL="0" indent="0">
              <a:buClr>
                <a:schemeClr val="accent3"/>
              </a:buClr>
              <a:buNone/>
              <a:defRPr/>
            </a:pPr>
            <a:r>
              <a:rPr lang="en-US">
                <a:latin typeface="Calibri"/>
                <a:cs typeface="Calibri"/>
              </a:rPr>
              <a:t>SCHMOTTER, 	James W. (2000) an interview with Professor C. Roland Christensen.</a:t>
            </a:r>
          </a:p>
          <a:p>
            <a:pPr marL="0" indent="0">
              <a:buClr>
                <a:schemeClr val="accent3"/>
              </a:buClr>
              <a:buNone/>
              <a:defRPr/>
            </a:pPr>
            <a:endParaRPr lang="es-CO">
              <a:latin typeface="Calibri"/>
              <a:cs typeface="Calibri"/>
            </a:endParaRPr>
          </a:p>
          <a:p>
            <a:pPr marL="0" indent="0">
              <a:buClr>
                <a:schemeClr val="accent3"/>
              </a:buClr>
              <a:buNone/>
              <a:defRPr/>
            </a:pPr>
            <a:r>
              <a:rPr lang="es-ES">
                <a:latin typeface="Calibri"/>
                <a:cs typeface="Calibri"/>
              </a:rPr>
              <a:t>GONZALEZ, Jorge (2007). “Transformando el aprendizaje con el método del caso”. Centro Internacional de casos, Tecnológico de Monterrey.</a:t>
            </a:r>
          </a:p>
          <a:p>
            <a:pPr marL="0" indent="0">
              <a:buClr>
                <a:schemeClr val="accent3"/>
              </a:buClr>
              <a:buNone/>
              <a:defRPr/>
            </a:pPr>
            <a:endParaRPr lang="es-CO">
              <a:latin typeface="Calibri"/>
              <a:cs typeface="Calibri"/>
            </a:endParaRPr>
          </a:p>
          <a:p>
            <a:pPr marL="0" indent="0">
              <a:buClr>
                <a:schemeClr val="accent3"/>
              </a:buClr>
              <a:buNone/>
              <a:defRPr/>
            </a:pPr>
            <a:r>
              <a:rPr lang="es-ES">
                <a:latin typeface="Calibri"/>
                <a:cs typeface="Calibri"/>
              </a:rPr>
              <a:t>GONZALEZ, Jorge (2009). “Metodología de estudio de casos”. Centro Internacional de casos, Tecnológico de Monterrey.</a:t>
            </a:r>
            <a:endParaRPr lang="es-CO">
              <a:latin typeface="Calibri"/>
              <a:cs typeface="Calibri"/>
            </a:endParaRPr>
          </a:p>
          <a:p>
            <a:pPr marL="0" indent="0">
              <a:buClr>
                <a:schemeClr val="accent3"/>
              </a:buClr>
              <a:buNone/>
              <a:defRPr/>
            </a:pPr>
            <a:r>
              <a:rPr lang="en-US">
                <a:latin typeface="Calibri"/>
                <a:cs typeface="Calibri"/>
              </a:rPr>
              <a:t>BRADFORD, B. (1997). Achieving AECC outcomes through the seven principles for good. </a:t>
            </a:r>
            <a:r>
              <a:rPr lang="es-ES" err="1">
                <a:latin typeface="Calibri"/>
                <a:cs typeface="Calibri"/>
              </a:rPr>
              <a:t>Journal</a:t>
            </a:r>
            <a:r>
              <a:rPr lang="es-ES">
                <a:latin typeface="Calibri"/>
                <a:cs typeface="Calibri"/>
              </a:rPr>
              <a:t> </a:t>
            </a:r>
            <a:r>
              <a:rPr lang="es-ES" err="1">
                <a:latin typeface="Calibri"/>
                <a:cs typeface="Calibri"/>
              </a:rPr>
              <a:t>of</a:t>
            </a:r>
            <a:r>
              <a:rPr lang="es-ES">
                <a:latin typeface="Calibri"/>
                <a:cs typeface="Calibri"/>
              </a:rPr>
              <a:t> </a:t>
            </a:r>
            <a:r>
              <a:rPr lang="es-ES" err="1">
                <a:latin typeface="Calibri"/>
                <a:cs typeface="Calibri"/>
              </a:rPr>
              <a:t>Education</a:t>
            </a:r>
            <a:r>
              <a:rPr lang="es-ES">
                <a:latin typeface="Calibri"/>
                <a:cs typeface="Calibri"/>
              </a:rPr>
              <a:t> </a:t>
            </a:r>
            <a:r>
              <a:rPr lang="es-ES" err="1">
                <a:latin typeface="Calibri"/>
                <a:cs typeface="Calibri"/>
              </a:rPr>
              <a:t>for</a:t>
            </a:r>
            <a:r>
              <a:rPr lang="es-ES">
                <a:latin typeface="Calibri"/>
                <a:cs typeface="Calibri"/>
              </a:rPr>
              <a:t> Business.</a:t>
            </a:r>
          </a:p>
          <a:p>
            <a:pPr marL="274320" indent="-274320">
              <a:buClr>
                <a:schemeClr val="accent3"/>
              </a:buClr>
              <a:buNone/>
              <a:defRPr/>
            </a:pPr>
            <a:endParaRPr lang="es-CO"/>
          </a:p>
          <a:p>
            <a:pPr marL="274320" indent="-274320">
              <a:buClr>
                <a:schemeClr val="accent3"/>
              </a:buClr>
              <a:buFont typeface="Wingdings 2"/>
              <a:buChar char=""/>
              <a:defRPr/>
            </a:pPr>
            <a:endParaRPr lang="es-CO"/>
          </a:p>
        </p:txBody>
      </p:sp>
      <p:sp>
        <p:nvSpPr>
          <p:cNvPr id="4" name="3 Rectángulo"/>
          <p:cNvSpPr/>
          <p:nvPr/>
        </p:nvSpPr>
        <p:spPr>
          <a:xfrm>
            <a:off x="1524001" y="350614"/>
            <a:ext cx="3344863" cy="846138"/>
          </a:xfrm>
          <a:prstGeom prst="rect">
            <a:avLst/>
          </a:prstGeom>
        </p:spPr>
        <p:txBody>
          <a:bodyPr wrap="none">
            <a:spAutoFit/>
          </a:bodyPr>
          <a:lstStyle/>
          <a:p>
            <a:pPr fontAlgn="auto">
              <a:spcBef>
                <a:spcPts val="0"/>
              </a:spcBef>
              <a:spcAft>
                <a:spcPts val="0"/>
              </a:spcAft>
              <a:defRPr/>
            </a:pPr>
            <a:r>
              <a:rPr lang="es-CO" sz="4900">
                <a:solidFill>
                  <a:schemeClr val="bg1"/>
                </a:solidFill>
                <a:latin typeface="+mj-lt"/>
              </a:rPr>
              <a:t>  Bibliografía</a:t>
            </a:r>
          </a:p>
        </p:txBody>
      </p:sp>
    </p:spTree>
    <p:extLst>
      <p:ext uri="{BB962C8B-B14F-4D97-AF65-F5344CB8AC3E}">
        <p14:creationId xmlns:p14="http://schemas.microsoft.com/office/powerpoint/2010/main" val="355490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981427" y="1188368"/>
            <a:ext cx="8229600" cy="4395778"/>
          </a:xfrm>
          <a:prstGeom prst="rect">
            <a:avLst/>
          </a:prstGeom>
        </p:spPr>
        <p:txBody>
          <a:bodyPr lIns="91440" tIns="45720" rIns="91440" bIns="45720" anchor="t"/>
          <a:lstStyle/>
          <a:p>
            <a:pPr fontAlgn="auto">
              <a:spcBef>
                <a:spcPts val="700"/>
              </a:spcBef>
              <a:spcAft>
                <a:spcPts val="0"/>
              </a:spcAft>
              <a:buClr>
                <a:schemeClr val="accent2"/>
              </a:buClr>
              <a:buSzPct val="60000"/>
              <a:defRPr/>
            </a:pPr>
            <a:r>
              <a:rPr lang="en-US" sz="1700">
                <a:latin typeface="Calibri"/>
                <a:cs typeface="Calibri"/>
              </a:rPr>
              <a:t>NORTH AMERICAN CASE RESEARCH ASSOCIATION (NACRA). </a:t>
            </a:r>
            <a:r>
              <a:rPr lang="es-ES" sz="1700">
                <a:latin typeface="Calibri"/>
                <a:cs typeface="Calibri"/>
              </a:rPr>
              <a:t>Asociación de América del Norte de Investigación de Caso. </a:t>
            </a:r>
            <a:r>
              <a:rPr lang="es-ES" sz="1700" i="1">
                <a:latin typeface="Calibri"/>
                <a:cs typeface="Calibri"/>
              </a:rPr>
              <a:t>Caso de Investigación Diario.</a:t>
            </a:r>
            <a:r>
              <a:rPr lang="es-ES" sz="1700">
                <a:latin typeface="Calibri"/>
                <a:cs typeface="Calibri"/>
              </a:rPr>
              <a:t> Consultado 01 de Mayo de 2011. Disponible en el sitio web </a:t>
            </a:r>
            <a:r>
              <a:rPr lang="es-CO" sz="1700" u="sng">
                <a:latin typeface="Calibri"/>
                <a:cs typeface="Calibri"/>
                <a:hlinkClick r:id="rId2"/>
              </a:rPr>
              <a:t>http://nacra.net/nacra/</a:t>
            </a:r>
            <a:endParaRPr lang="es-ES" sz="1700">
              <a:latin typeface="Calibri"/>
              <a:cs typeface="Calibri"/>
            </a:endParaRPr>
          </a:p>
          <a:p>
            <a:pPr fontAlgn="auto">
              <a:spcBef>
                <a:spcPts val="700"/>
              </a:spcBef>
              <a:spcAft>
                <a:spcPts val="0"/>
              </a:spcAft>
              <a:buClr>
                <a:schemeClr val="accent2"/>
              </a:buClr>
              <a:buSzPct val="60000"/>
              <a:defRPr/>
            </a:pPr>
            <a:endParaRPr lang="es-CO" sz="1700">
              <a:latin typeface="Calibri"/>
              <a:cs typeface="Calibri Light" panose="020F0302020204030204"/>
            </a:endParaRPr>
          </a:p>
          <a:p>
            <a:pPr>
              <a:spcBef>
                <a:spcPts val="700"/>
              </a:spcBef>
              <a:buClr>
                <a:schemeClr val="accent2"/>
              </a:buClr>
              <a:buSzPct val="60000"/>
              <a:defRPr/>
            </a:pPr>
            <a:r>
              <a:rPr lang="en-US" sz="1700">
                <a:latin typeface="Calibri"/>
                <a:cs typeface="Calibri"/>
              </a:rPr>
              <a:t>THE WORLD ASSOCIATION FOR CASE METHOD RESEARCH AND APPLICATION (WACRA). </a:t>
            </a:r>
            <a:r>
              <a:rPr lang="es-ES" sz="1700">
                <a:latin typeface="Calibri"/>
                <a:cs typeface="Calibri"/>
              </a:rPr>
              <a:t>Asociación Mundial para la Investigación y Aplicación  del Método de Caso.  </a:t>
            </a:r>
            <a:r>
              <a:rPr lang="es-ES" sz="1700" err="1">
                <a:latin typeface="Calibri"/>
                <a:cs typeface="Calibri"/>
              </a:rPr>
              <a:t>About</a:t>
            </a:r>
            <a:r>
              <a:rPr lang="es-ES" sz="1700">
                <a:latin typeface="Calibri"/>
                <a:cs typeface="Calibri"/>
              </a:rPr>
              <a:t> WACRA. </a:t>
            </a:r>
            <a:r>
              <a:rPr lang="es-ES" sz="1700" i="1">
                <a:latin typeface="Calibri"/>
                <a:cs typeface="Calibri"/>
              </a:rPr>
              <a:t>Who </a:t>
            </a:r>
            <a:r>
              <a:rPr lang="es-ES" sz="1700" i="1" err="1">
                <a:latin typeface="Calibri"/>
                <a:cs typeface="Calibri"/>
              </a:rPr>
              <a:t>we</a:t>
            </a:r>
            <a:r>
              <a:rPr lang="es-ES" sz="1700" i="1">
                <a:latin typeface="Calibri"/>
                <a:cs typeface="Calibri"/>
              </a:rPr>
              <a:t> are. </a:t>
            </a:r>
            <a:r>
              <a:rPr lang="es-ES" sz="1700">
                <a:latin typeface="Calibri"/>
                <a:cs typeface="Calibri"/>
              </a:rPr>
              <a:t>Consultado 06 de Mayo de 2011. Disponible en el sitio web &lt; </a:t>
            </a:r>
            <a:r>
              <a:rPr lang="es-ES" sz="1700" u="sng">
                <a:latin typeface="Calibri"/>
                <a:cs typeface="Calibri"/>
                <a:hlinkClick r:id="rId3">
                  <a:extLst>
                    <a:ext uri="{A12FA001-AC4F-418D-AE19-62706E023703}">
                      <ahyp:hlinkClr xmlns:ahyp="http://schemas.microsoft.com/office/drawing/2018/hyperlinkcolor" val="tx"/>
                    </a:ext>
                  </a:extLst>
                </a:hlinkClick>
              </a:rPr>
              <a:t>http://www.wacra.org/</a:t>
            </a:r>
            <a:r>
              <a:rPr lang="es-ES" sz="1700">
                <a:latin typeface="Calibri"/>
                <a:cs typeface="Calibri"/>
              </a:rPr>
              <a:t>&gt;</a:t>
            </a:r>
          </a:p>
          <a:p>
            <a:pPr fontAlgn="auto">
              <a:spcBef>
                <a:spcPts val="700"/>
              </a:spcBef>
              <a:spcAft>
                <a:spcPts val="0"/>
              </a:spcAft>
              <a:buClr>
                <a:schemeClr val="accent2"/>
              </a:buClr>
              <a:buSzPct val="60000"/>
              <a:defRPr/>
            </a:pPr>
            <a:endParaRPr lang="es-CO" sz="1700">
              <a:latin typeface="Calibri"/>
              <a:cs typeface="Calibri Light" panose="020F0302020204030204"/>
            </a:endParaRPr>
          </a:p>
          <a:p>
            <a:pPr fontAlgn="auto">
              <a:spcBef>
                <a:spcPts val="700"/>
              </a:spcBef>
              <a:spcAft>
                <a:spcPts val="0"/>
              </a:spcAft>
              <a:buClr>
                <a:schemeClr val="accent2"/>
              </a:buClr>
              <a:buSzPct val="60000"/>
              <a:defRPr/>
            </a:pPr>
            <a:r>
              <a:rPr lang="es-ES" sz="1700">
                <a:latin typeface="Calibri"/>
                <a:cs typeface="Calibri"/>
              </a:rPr>
              <a:t> </a:t>
            </a:r>
            <a:r>
              <a:rPr lang="en-US" sz="1700">
                <a:latin typeface="Calibri"/>
                <a:cs typeface="Calibri"/>
              </a:rPr>
              <a:t>HARVARD BUSINESS SCHOOL. Library. </a:t>
            </a:r>
            <a:r>
              <a:rPr lang="en-US" sz="1700" i="1">
                <a:latin typeface="Calibri"/>
                <a:cs typeface="Calibri"/>
              </a:rPr>
              <a:t>HBS Cases. </a:t>
            </a:r>
            <a:r>
              <a:rPr lang="es-ES" sz="1700">
                <a:latin typeface="Calibri"/>
                <a:cs typeface="Calibri"/>
              </a:rPr>
              <a:t>Consultado 02 de Mayo de 2011. Disponible en el sitio web &lt; </a:t>
            </a:r>
            <a:r>
              <a:rPr lang="es-CO" sz="1700" u="sng">
                <a:latin typeface="Calibri"/>
                <a:cs typeface="Calibri"/>
                <a:hlinkClick r:id="rId4"/>
              </a:rPr>
              <a:t>http://www.hbs.edu/</a:t>
            </a:r>
            <a:r>
              <a:rPr lang="es-ES" sz="1700">
                <a:latin typeface="Calibri"/>
                <a:cs typeface="Calibri"/>
              </a:rPr>
              <a:t>&gt;</a:t>
            </a:r>
            <a:endParaRPr lang="es-CO" sz="1700">
              <a:latin typeface="Calibri"/>
              <a:cs typeface="Calibri"/>
            </a:endParaRPr>
          </a:p>
          <a:p>
            <a:pPr fontAlgn="auto">
              <a:spcBef>
                <a:spcPts val="700"/>
              </a:spcBef>
              <a:spcAft>
                <a:spcPts val="0"/>
              </a:spcAft>
              <a:buClr>
                <a:schemeClr val="accent2"/>
              </a:buClr>
              <a:buSzPct val="60000"/>
              <a:defRPr/>
            </a:pPr>
            <a:endParaRPr lang="es-CO" sz="1700">
              <a:latin typeface="Calibri"/>
              <a:cs typeface="Calibri Light" panose="020F0302020204030204"/>
            </a:endParaRPr>
          </a:p>
          <a:p>
            <a:pPr fontAlgn="auto">
              <a:spcBef>
                <a:spcPts val="700"/>
              </a:spcBef>
              <a:spcAft>
                <a:spcPts val="0"/>
              </a:spcAft>
              <a:buClr>
                <a:schemeClr val="accent2"/>
              </a:buClr>
              <a:buSzPct val="60000"/>
              <a:defRPr/>
            </a:pPr>
            <a:r>
              <a:rPr lang="en-US" sz="1700">
                <a:latin typeface="Calibri"/>
                <a:cs typeface="Calibri"/>
              </a:rPr>
              <a:t>RICHARD IVEY SCHOOL OF BUSINESS. THE UNIVERSITY OF WESTERN ONTARIO (IVEY). </a:t>
            </a:r>
            <a:r>
              <a:rPr lang="es-ES" sz="1700">
                <a:latin typeface="Calibri"/>
                <a:cs typeface="Calibri"/>
              </a:rPr>
              <a:t>Consultado 04 de Mayo de 2011. Disponible en el sitio web &lt; http://www.ivey.ca/&gt;</a:t>
            </a:r>
            <a:endParaRPr lang="es-CO" sz="1700">
              <a:latin typeface="Calibri"/>
              <a:cs typeface="Calibri"/>
            </a:endParaRPr>
          </a:p>
          <a:p>
            <a:pPr marL="320040" indent="-320040" fontAlgn="auto">
              <a:spcBef>
                <a:spcPts val="700"/>
              </a:spcBef>
              <a:spcAft>
                <a:spcPts val="0"/>
              </a:spcAft>
              <a:buClr>
                <a:schemeClr val="accent2"/>
              </a:buClr>
              <a:buSzPct val="60000"/>
              <a:buFont typeface="Courier New" pitchFamily="49" charset="0"/>
              <a:buChar char="o"/>
              <a:defRPr/>
            </a:pPr>
            <a:endParaRPr lang="es-CO" sz="1700">
              <a:latin typeface="+mn-lt"/>
            </a:endParaRPr>
          </a:p>
        </p:txBody>
      </p:sp>
      <p:sp>
        <p:nvSpPr>
          <p:cNvPr id="3" name="2 Rectángulo"/>
          <p:cNvSpPr/>
          <p:nvPr/>
        </p:nvSpPr>
        <p:spPr>
          <a:xfrm>
            <a:off x="1524001" y="206598"/>
            <a:ext cx="3344863" cy="846138"/>
          </a:xfrm>
          <a:prstGeom prst="rect">
            <a:avLst/>
          </a:prstGeom>
        </p:spPr>
        <p:txBody>
          <a:bodyPr wrap="none">
            <a:spAutoFit/>
          </a:bodyPr>
          <a:lstStyle/>
          <a:p>
            <a:pPr fontAlgn="auto">
              <a:spcBef>
                <a:spcPts val="0"/>
              </a:spcBef>
              <a:spcAft>
                <a:spcPts val="0"/>
              </a:spcAft>
              <a:defRPr/>
            </a:pPr>
            <a:r>
              <a:rPr lang="es-CO" sz="4900">
                <a:solidFill>
                  <a:schemeClr val="bg1"/>
                </a:solidFill>
                <a:latin typeface="+mj-lt"/>
              </a:rPr>
              <a:t>  Bibliografía</a:t>
            </a:r>
          </a:p>
        </p:txBody>
      </p:sp>
    </p:spTree>
    <p:extLst>
      <p:ext uri="{BB962C8B-B14F-4D97-AF65-F5344CB8AC3E}">
        <p14:creationId xmlns:p14="http://schemas.microsoft.com/office/powerpoint/2010/main" val="1090081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981200" y="1484784"/>
            <a:ext cx="8229600" cy="4641379"/>
          </a:xfrm>
          <a:prstGeom prst="rect">
            <a:avLst/>
          </a:prstGeom>
        </p:spPr>
        <p:txBody>
          <a:bodyPr lIns="91440" tIns="45720" rIns="91440" bIns="45720" anchor="t">
            <a:normAutofit/>
          </a:bodyPr>
          <a:lstStyle/>
          <a:p>
            <a:pPr fontAlgn="auto">
              <a:spcBef>
                <a:spcPts val="700"/>
              </a:spcBef>
              <a:spcAft>
                <a:spcPts val="0"/>
              </a:spcAft>
              <a:buClr>
                <a:schemeClr val="accent2"/>
              </a:buClr>
              <a:buSzPct val="60000"/>
              <a:defRPr/>
            </a:pPr>
            <a:r>
              <a:rPr lang="es-ES" sz="1700">
                <a:latin typeface="+mn-lt"/>
              </a:rPr>
              <a:t>INCAE BUSINESS SCHOOL. ESCUELA DE NEGOCIOS INTERNACIONALES DE AMÉRICA LATINA. Consultado 03 de Mayo de 2011. Disponible en el sitio web &lt; </a:t>
            </a:r>
            <a:r>
              <a:rPr lang="es-ES" sz="1700">
                <a:latin typeface="+mn-lt"/>
                <a:hlinkClick r:id="rId2"/>
              </a:rPr>
              <a:t>http://www.incae.edu/</a:t>
            </a:r>
            <a:r>
              <a:rPr lang="es-ES" sz="1700">
                <a:latin typeface="+mn-lt"/>
              </a:rPr>
              <a:t>&gt;</a:t>
            </a:r>
            <a:endParaRPr lang="es-CO" sz="1700">
              <a:latin typeface="+mn-lt"/>
              <a:cs typeface="Calibri" panose="020F0502020204030204"/>
            </a:endParaRPr>
          </a:p>
          <a:p>
            <a:pPr fontAlgn="auto">
              <a:spcBef>
                <a:spcPts val="700"/>
              </a:spcBef>
              <a:spcAft>
                <a:spcPts val="0"/>
              </a:spcAft>
              <a:buClr>
                <a:schemeClr val="accent2"/>
              </a:buClr>
              <a:buSzPct val="60000"/>
              <a:defRPr/>
            </a:pPr>
            <a:endParaRPr lang="es-ES" sz="1700">
              <a:latin typeface="+mn-lt"/>
              <a:cs typeface="Calibri" panose="020F0502020204030204"/>
            </a:endParaRPr>
          </a:p>
          <a:p>
            <a:pPr fontAlgn="auto">
              <a:spcBef>
                <a:spcPts val="700"/>
              </a:spcBef>
              <a:spcAft>
                <a:spcPts val="0"/>
              </a:spcAft>
              <a:buClr>
                <a:schemeClr val="accent2"/>
              </a:buClr>
              <a:buSzPct val="60000"/>
              <a:defRPr/>
            </a:pPr>
            <a:r>
              <a:rPr lang="es-ES" sz="1700">
                <a:latin typeface="+mn-lt"/>
              </a:rPr>
              <a:t>MARTÍN, Pérez Marisa (2002). El modelo educativo del Tecnológico de Monterrey. Instituto Tecnológico y de Estudios Superiores de Monterrey. Monterrey, México. CENTRO INTERNACIONAL DE CASOS. Casos CIC. </a:t>
            </a:r>
            <a:r>
              <a:rPr lang="es-ES" sz="1700" i="1">
                <a:latin typeface="+mn-lt"/>
              </a:rPr>
              <a:t>Catálogo de Casos. </a:t>
            </a:r>
            <a:r>
              <a:rPr lang="es-ES" sz="1700">
                <a:latin typeface="+mn-lt"/>
              </a:rPr>
              <a:t>Consultado 01 de Mayo de 2011. Disponible en el sitio web &lt; </a:t>
            </a:r>
            <a:r>
              <a:rPr lang="es-ES" sz="1700" u="sng">
                <a:latin typeface="+mn-lt"/>
                <a:hlinkClick r:id="rId3"/>
              </a:rPr>
              <a:t>http://www.gda.itesm.mx/cic/</a:t>
            </a:r>
            <a:r>
              <a:rPr lang="es-ES" sz="1700">
                <a:latin typeface="+mn-lt"/>
              </a:rPr>
              <a:t>&gt;</a:t>
            </a:r>
            <a:endParaRPr lang="es-CO" sz="1700">
              <a:latin typeface="+mn-lt"/>
              <a:cs typeface="Calibri" panose="020F0502020204030204"/>
            </a:endParaRPr>
          </a:p>
          <a:p>
            <a:pPr fontAlgn="auto">
              <a:spcBef>
                <a:spcPts val="700"/>
              </a:spcBef>
              <a:spcAft>
                <a:spcPts val="0"/>
              </a:spcAft>
              <a:buClr>
                <a:schemeClr val="accent2"/>
              </a:buClr>
              <a:buSzPct val="60000"/>
              <a:defRPr/>
            </a:pPr>
            <a:endParaRPr lang="es-CO" sz="1700">
              <a:latin typeface="+mn-lt"/>
              <a:cs typeface="Calibri" panose="020F0502020204030204"/>
            </a:endParaRPr>
          </a:p>
          <a:p>
            <a:pPr fontAlgn="auto">
              <a:spcBef>
                <a:spcPts val="700"/>
              </a:spcBef>
              <a:spcAft>
                <a:spcPts val="0"/>
              </a:spcAft>
              <a:buClr>
                <a:schemeClr val="accent2"/>
              </a:buClr>
              <a:buSzPct val="60000"/>
              <a:defRPr/>
            </a:pPr>
            <a:r>
              <a:rPr lang="es-ES" sz="1700">
                <a:latin typeface="+mn-lt"/>
              </a:rPr>
              <a:t>ASOCIACIÓN LATINOAMERICANA DE CASOS. El Método de Caso. </a:t>
            </a:r>
            <a:r>
              <a:rPr lang="es-ES" sz="1700" i="1">
                <a:latin typeface="+mn-lt"/>
              </a:rPr>
              <a:t>Otros sitios de casos.</a:t>
            </a:r>
            <a:r>
              <a:rPr lang="es-ES" sz="1700">
                <a:latin typeface="+mn-lt"/>
              </a:rPr>
              <a:t> Consultado 17 de Mayo de 2011. Disponible en el sitio web </a:t>
            </a:r>
            <a:r>
              <a:rPr lang="es-ES" sz="1700" u="sng">
                <a:latin typeface="+mn-lt"/>
                <a:hlinkClick r:id="rId4"/>
              </a:rPr>
              <a:t>http://espacio.gda.itesm.mx/ALAC/index.php?ver=otros.php&amp;sec=Otros Sitios</a:t>
            </a:r>
            <a:endParaRPr lang="es-CO" sz="1700">
              <a:latin typeface="+mn-lt"/>
              <a:cs typeface="Calibri" panose="020F0502020204030204"/>
            </a:endParaRPr>
          </a:p>
          <a:p>
            <a:pPr fontAlgn="auto">
              <a:spcBef>
                <a:spcPts val="700"/>
              </a:spcBef>
              <a:spcAft>
                <a:spcPts val="0"/>
              </a:spcAft>
              <a:buClr>
                <a:schemeClr val="accent2"/>
              </a:buClr>
              <a:buSzPct val="60000"/>
              <a:defRPr/>
            </a:pPr>
            <a:endParaRPr lang="es-CO" sz="1700">
              <a:latin typeface="+mn-lt"/>
              <a:cs typeface="Calibri" panose="020F0502020204030204"/>
            </a:endParaRPr>
          </a:p>
          <a:p>
            <a:pPr fontAlgn="auto">
              <a:spcBef>
                <a:spcPts val="700"/>
              </a:spcBef>
              <a:spcAft>
                <a:spcPts val="0"/>
              </a:spcAft>
              <a:buClr>
                <a:schemeClr val="accent2"/>
              </a:buClr>
              <a:buSzPct val="60000"/>
              <a:defRPr/>
            </a:pPr>
            <a:r>
              <a:rPr lang="es-ES" sz="1700">
                <a:latin typeface="+mn-lt"/>
              </a:rPr>
              <a:t>REDEAMERICA. RED </a:t>
            </a:r>
            <a:r>
              <a:rPr lang="es-ES">
                <a:latin typeface="Calibri"/>
                <a:cs typeface="Calibri"/>
              </a:rPr>
              <a:t>INTERAMERICANA</a:t>
            </a:r>
            <a:r>
              <a:rPr lang="es-ES" sz="1700">
                <a:latin typeface="+mn-lt"/>
              </a:rPr>
              <a:t> DE FUNDACIONES Y ACCIONES EMPRESARIALES PARA EL DESARROLLO DE BASE. Consultado 15 de Mayo de 2011. Disponible en el sitio web</a:t>
            </a:r>
            <a:endParaRPr lang="es-CO" sz="1700">
              <a:latin typeface="+mn-lt"/>
              <a:cs typeface="Calibri" panose="020F0502020204030204"/>
            </a:endParaRPr>
          </a:p>
          <a:p>
            <a:pPr marL="320040" indent="-320040" fontAlgn="auto">
              <a:spcBef>
                <a:spcPts val="700"/>
              </a:spcBef>
              <a:spcAft>
                <a:spcPts val="0"/>
              </a:spcAft>
              <a:buClr>
                <a:schemeClr val="accent2"/>
              </a:buClr>
              <a:buSzPct val="60000"/>
              <a:buFont typeface="Courier New" pitchFamily="49" charset="0"/>
              <a:buChar char="o"/>
              <a:defRPr/>
            </a:pPr>
            <a:endParaRPr lang="es-CO" sz="2900">
              <a:latin typeface="+mn-lt"/>
            </a:endParaRPr>
          </a:p>
        </p:txBody>
      </p:sp>
      <p:sp>
        <p:nvSpPr>
          <p:cNvPr id="3" name="2 Rectángulo"/>
          <p:cNvSpPr/>
          <p:nvPr/>
        </p:nvSpPr>
        <p:spPr>
          <a:xfrm>
            <a:off x="1524001" y="206598"/>
            <a:ext cx="3344863" cy="846138"/>
          </a:xfrm>
          <a:prstGeom prst="rect">
            <a:avLst/>
          </a:prstGeom>
        </p:spPr>
        <p:txBody>
          <a:bodyPr wrap="none">
            <a:spAutoFit/>
          </a:bodyPr>
          <a:lstStyle/>
          <a:p>
            <a:pPr fontAlgn="auto">
              <a:spcBef>
                <a:spcPts val="0"/>
              </a:spcBef>
              <a:spcAft>
                <a:spcPts val="0"/>
              </a:spcAft>
              <a:defRPr/>
            </a:pPr>
            <a:r>
              <a:rPr lang="es-CO" sz="4900">
                <a:solidFill>
                  <a:schemeClr val="bg1"/>
                </a:solidFill>
                <a:latin typeface="+mj-lt"/>
              </a:rPr>
              <a:t>  Bibliografía</a:t>
            </a:r>
          </a:p>
        </p:txBody>
      </p:sp>
    </p:spTree>
    <p:extLst>
      <p:ext uri="{BB962C8B-B14F-4D97-AF65-F5344CB8AC3E}">
        <p14:creationId xmlns:p14="http://schemas.microsoft.com/office/powerpoint/2010/main" val="242301138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Link xmlns="4528f77a-b955-44b4-966e-a7ab95d5583e">
      <Url xsi:nil="true"/>
      <Description xsi:nil="true"/>
    </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428AE30159F574FA57109061BCBF956" ma:contentTypeVersion="1" ma:contentTypeDescription="Crear nuevo documento." ma:contentTypeScope="" ma:versionID="2658a0db5d6e1f0f4f418b4489ca77a0">
  <xsd:schema xmlns:xsd="http://www.w3.org/2001/XMLSchema" xmlns:p="http://schemas.microsoft.com/office/2006/metadata/properties" xmlns:ns2="4528f77a-b955-44b4-966e-a7ab95d5583e" targetNamespace="http://schemas.microsoft.com/office/2006/metadata/properties" ma:root="true" ma:fieldsID="b81fb17d14554d93cff925191202fc8b" ns2:_="">
    <xsd:import namespace="4528f77a-b955-44b4-966e-a7ab95d5583e"/>
    <xsd:element name="properties">
      <xsd:complexType>
        <xsd:sequence>
          <xsd:element name="documentManagement">
            <xsd:complexType>
              <xsd:all>
                <xsd:element ref="ns2:Link" minOccurs="0"/>
              </xsd:all>
            </xsd:complexType>
          </xsd:element>
        </xsd:sequence>
      </xsd:complexType>
    </xsd:element>
  </xsd:schema>
  <xsd:schema xmlns:xsd="http://www.w3.org/2001/XMLSchema" xmlns:dms="http://schemas.microsoft.com/office/2006/documentManagement/types" targetNamespace="4528f77a-b955-44b4-966e-a7ab95d5583e" elementFormDefault="qualified">
    <xsd:import namespace="http://schemas.microsoft.com/office/2006/documentManagement/types"/>
    <xsd:element name="Link" ma:index="8"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C290AB9-AB88-40F0-8D51-C0C29F2B9AF3}">
  <ds:schemaRefs>
    <ds:schemaRef ds:uri="http://purl.org/dc/terms/"/>
    <ds:schemaRef ds:uri="http://schemas.openxmlformats.org/package/2006/metadata/core-properties"/>
    <ds:schemaRef ds:uri="4528f77a-b955-44b4-966e-a7ab95d5583e"/>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6B6EDF8D-ED41-4AA4-90B2-77AB1096EC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8f77a-b955-44b4-966e-a7ab95d5583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21213</TotalTime>
  <Words>2787</Words>
  <Application>Microsoft Office PowerPoint</Application>
  <PresentationFormat>Widescreen</PresentationFormat>
  <Paragraphs>195</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Tema de Office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CPU</dc:creator>
  <cp:lastModifiedBy>Mauricio Eduardo Escobar Salas</cp:lastModifiedBy>
  <cp:revision>514</cp:revision>
  <dcterms:created xsi:type="dcterms:W3CDTF">2007-09-16T17:51:54Z</dcterms:created>
  <dcterms:modified xsi:type="dcterms:W3CDTF">2023-04-10T05:23:35Z</dcterms:modified>
</cp:coreProperties>
</file>